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91" r:id="rId4"/>
    <p:sldId id="270" r:id="rId5"/>
    <p:sldId id="261" r:id="rId6"/>
    <p:sldId id="266" r:id="rId7"/>
    <p:sldId id="267" r:id="rId8"/>
    <p:sldId id="268" r:id="rId9"/>
    <p:sldId id="258" r:id="rId10"/>
    <p:sldId id="286" r:id="rId11"/>
    <p:sldId id="288" r:id="rId12"/>
    <p:sldId id="289" r:id="rId13"/>
    <p:sldId id="292" r:id="rId14"/>
    <p:sldId id="293" r:id="rId1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7" autoAdjust="0"/>
    <p:restoredTop sz="94660"/>
  </p:normalViewPr>
  <p:slideViewPr>
    <p:cSldViewPr>
      <p:cViewPr>
        <p:scale>
          <a:sx n="66" d="100"/>
          <a:sy n="66" d="100"/>
        </p:scale>
        <p:origin x="-3474" y="-10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Dikdörtgen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Dikdörtgen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Dikdörtgen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İkizkenar Üçgen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İkizkenar Üçgen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5" name="Düz Bağlayıcı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İkizkenar Üçgen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İkizkenar Üçgen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İçerik Yer Tutucusu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İkizkenar Üçgen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8.04.2022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8" name="Düz Bağlayıcı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Düz Bağlayıcı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İkizkenar Üçgen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805675" y="3861048"/>
            <a:ext cx="6172200" cy="1373538"/>
          </a:xfrm>
        </p:spPr>
        <p:txBody>
          <a:bodyPr>
            <a:normAutofit/>
          </a:bodyPr>
          <a:lstStyle/>
          <a:p>
            <a:r>
              <a:rPr lang="tr-T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ÜRÜN İNOVASYONU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lt Başlık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7450762" cy="6488847"/>
          </a:xfrm>
        </p:spPr>
      </p:pic>
    </p:spTree>
    <p:extLst>
      <p:ext uri="{BB962C8B-B14F-4D97-AF65-F5344CB8AC3E}">
        <p14:creationId xmlns:p14="http://schemas.microsoft.com/office/powerpoint/2010/main" val="4821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2" y="692696"/>
            <a:ext cx="8740512" cy="5709121"/>
          </a:xfrm>
        </p:spPr>
      </p:pic>
    </p:spTree>
    <p:extLst>
      <p:ext uri="{BB962C8B-B14F-4D97-AF65-F5344CB8AC3E}">
        <p14:creationId xmlns:p14="http://schemas.microsoft.com/office/powerpoint/2010/main" val="28258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5" y="476672"/>
            <a:ext cx="8636325" cy="5037856"/>
          </a:xfrm>
        </p:spPr>
      </p:pic>
    </p:spTree>
    <p:extLst>
      <p:ext uri="{BB962C8B-B14F-4D97-AF65-F5344CB8AC3E}">
        <p14:creationId xmlns:p14="http://schemas.microsoft.com/office/powerpoint/2010/main" val="30893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80728"/>
            <a:ext cx="5116413" cy="5116413"/>
          </a:xfrm>
        </p:spPr>
      </p:pic>
    </p:spTree>
    <p:extLst>
      <p:ext uri="{BB962C8B-B14F-4D97-AF65-F5344CB8AC3E}">
        <p14:creationId xmlns:p14="http://schemas.microsoft.com/office/powerpoint/2010/main" val="416567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0648"/>
            <a:ext cx="5924947" cy="5924947"/>
          </a:xfrm>
        </p:spPr>
      </p:pic>
    </p:spTree>
    <p:extLst>
      <p:ext uri="{BB962C8B-B14F-4D97-AF65-F5344CB8AC3E}">
        <p14:creationId xmlns:p14="http://schemas.microsoft.com/office/powerpoint/2010/main" val="11789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7208" cy="4873752"/>
          </a:xfrm>
        </p:spPr>
        <p:txBody>
          <a:bodyPr/>
          <a:lstStyle/>
          <a:p>
            <a:r>
              <a:rPr lang="tr-TR" sz="2800" dirty="0"/>
              <a:t>İnovasyonu en belirgin olarak ürünlerde görürüz</a:t>
            </a:r>
          </a:p>
          <a:p>
            <a:r>
              <a:rPr lang="tr-TR" sz="2800" dirty="0"/>
              <a:t>İhtiyaçlarımızın artması, farklılaşması ve değişmesine bağlı olarak kullandığımız ürünler de değişim ve gelişime ayak uydurmalıdır. </a:t>
            </a:r>
          </a:p>
          <a:p>
            <a:r>
              <a:rPr lang="tr-TR" sz="4000" dirty="0"/>
              <a:t>İşte bu yenilenme sürecine ürün inovasyonu denir.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67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Ürün İnovasyonunda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Ürünlerin </a:t>
            </a:r>
            <a:r>
              <a:rPr lang="tr-TR" sz="4000" dirty="0"/>
              <a:t>yapıları, şekilleri, dokuları, dayanımı, malzemesi, boyutları, kullanım alanları, kullanım amaçları </a:t>
            </a: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/>
              <a:t>yenilenebilir</a:t>
            </a:r>
            <a:r>
              <a:rPr lang="tr-TR" sz="4000" dirty="0"/>
              <a:t>, </a:t>
            </a: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/>
              <a:t>değiştirilebilir </a:t>
            </a:r>
            <a:br>
              <a:rPr lang="tr-TR" sz="4000" dirty="0" smtClean="0"/>
            </a:br>
            <a:r>
              <a:rPr lang="tr-TR" sz="4000" dirty="0" smtClean="0"/>
              <a:t>veya </a:t>
            </a:r>
            <a:r>
              <a:rPr lang="tr-TR" sz="4000" dirty="0"/>
              <a:t>geliştirilebilir.</a:t>
            </a:r>
          </a:p>
        </p:txBody>
      </p:sp>
    </p:spTree>
    <p:extLst>
      <p:ext uri="{BB962C8B-B14F-4D97-AF65-F5344CB8AC3E}">
        <p14:creationId xmlns:p14="http://schemas.microsoft.com/office/powerpoint/2010/main" val="28152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3 İçerik Yer Tutucusu" descr="anigif_enhanced-buzz-32236-1418149063-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2" y="404664"/>
            <a:ext cx="8215371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merdivenleri-cikabilen-tekerlekli-sandalye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7544" y="620688"/>
            <a:ext cx="7860204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nigif_enhanced-buzz-11966-1418149247-8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19" y="785794"/>
            <a:ext cx="8291911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nigif_enhanced-buzz-12897-1417722441-20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00298" y="285728"/>
            <a:ext cx="3976706" cy="628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nigif_enhanced-buzz-17585-1418154554-4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00100" y="1071546"/>
            <a:ext cx="6676747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tasinabilir-mini-yazici-printer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7737425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ynak">
  <a:themeElements>
    <a:clrScheme name="Kaynak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Kaynak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ynak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21</TotalTime>
  <Words>53</Words>
  <Application>Microsoft Office PowerPoint</Application>
  <PresentationFormat>Ekran Gösterisi (4:3)</PresentationFormat>
  <Paragraphs>6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Kaynak</vt:lpstr>
      <vt:lpstr>ÜRÜN İNOVASYONU</vt:lpstr>
      <vt:lpstr>PowerPoint Sunusu</vt:lpstr>
      <vt:lpstr>Ürün İnovasyonunda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YARATICI ÇALIŞMALAR</dc:title>
  <dc:creator>Rzasa</dc:creator>
  <cp:lastModifiedBy>Rıza</cp:lastModifiedBy>
  <cp:revision>13</cp:revision>
  <dcterms:created xsi:type="dcterms:W3CDTF">2014-12-16T20:13:35Z</dcterms:created>
  <dcterms:modified xsi:type="dcterms:W3CDTF">2022-04-08T13:20:23Z</dcterms:modified>
</cp:coreProperties>
</file>