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22.09.2019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TASARIM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www.teknoloji-tasarim.com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140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Ürünlerin Tasarım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endParaRPr lang="tr-TR" sz="2400" dirty="0"/>
          </a:p>
          <a:p>
            <a:pPr algn="just"/>
            <a:r>
              <a:rPr lang="tr-TR" sz="2400" dirty="0"/>
              <a:t>Tüm ürünlerin; kendilerine özgü tasarım özellikleri bulunur.</a:t>
            </a:r>
          </a:p>
          <a:p>
            <a:pPr algn="just"/>
            <a:r>
              <a:rPr lang="tr-TR" sz="2400" dirty="0"/>
              <a:t>Şekil, boyut, renk, doku, hacim, ağırlık ve malzeme gibi ilk bakışta anlaşılan özelliklerdir.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Kullanım amacı, kullanım yeri, kullanım ömrü, beklenen işlevler ile kullanıcı türü, kullanıcı seviyesi ve kullanıcı davranışları; ürün üzerinde düşünülünce belirlenebilen özelliklerdir.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919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/>
              <a:t>Şekil: Silindir</a:t>
            </a:r>
          </a:p>
          <a:p>
            <a:r>
              <a:rPr lang="tr-TR" sz="2000" dirty="0"/>
              <a:t>Boyut: 18 cm</a:t>
            </a:r>
          </a:p>
          <a:p>
            <a:r>
              <a:rPr lang="tr-TR" sz="2000" dirty="0"/>
              <a:t>Renk: Beyaz</a:t>
            </a:r>
          </a:p>
          <a:p>
            <a:r>
              <a:rPr lang="tr-TR" sz="2000" dirty="0"/>
              <a:t>Doku: Pürüzsüz</a:t>
            </a:r>
          </a:p>
          <a:p>
            <a:r>
              <a:rPr lang="tr-TR" sz="2000" dirty="0"/>
              <a:t>Hacim: Hesaplanmalı.</a:t>
            </a:r>
          </a:p>
          <a:p>
            <a:r>
              <a:rPr lang="tr-TR" sz="2000" dirty="0"/>
              <a:t>Ağırlık: 8 gram</a:t>
            </a:r>
          </a:p>
          <a:p>
            <a:r>
              <a:rPr lang="tr-TR" sz="2000" dirty="0"/>
              <a:t>Malzeme: Ahşap</a:t>
            </a:r>
          </a:p>
          <a:p>
            <a:endParaRPr lang="tr-TR" sz="2000" dirty="0"/>
          </a:p>
          <a:p>
            <a:r>
              <a:rPr lang="tr-TR" sz="2000" dirty="0"/>
              <a:t>Kullanım;</a:t>
            </a:r>
          </a:p>
          <a:p>
            <a:r>
              <a:rPr lang="tr-TR" sz="2000" dirty="0"/>
              <a:t>Amacı: Yazı</a:t>
            </a:r>
          </a:p>
          <a:p>
            <a:r>
              <a:rPr lang="tr-TR" sz="2000" dirty="0"/>
              <a:t>Yeri: Gündelik işler</a:t>
            </a:r>
          </a:p>
          <a:p>
            <a:r>
              <a:rPr lang="tr-TR" sz="2000" dirty="0"/>
              <a:t>Ömrü: Grafite ve ahşaba bağlı.</a:t>
            </a:r>
          </a:p>
          <a:p>
            <a:r>
              <a:rPr lang="tr-TR" sz="2000" dirty="0"/>
              <a:t>Beklenen İşlevi: Kağıt yüzeye iz bırakması</a:t>
            </a:r>
          </a:p>
          <a:p>
            <a:endParaRPr lang="tr-TR" sz="2000" dirty="0"/>
          </a:p>
          <a:p>
            <a:r>
              <a:rPr lang="tr-TR" sz="2000" dirty="0"/>
              <a:t>Kullanıcı</a:t>
            </a:r>
          </a:p>
          <a:p>
            <a:r>
              <a:rPr lang="tr-TR" sz="2000" dirty="0"/>
              <a:t>Türü: Genel </a:t>
            </a:r>
          </a:p>
          <a:p>
            <a:r>
              <a:rPr lang="tr-TR" sz="2000" dirty="0"/>
              <a:t>Seviyesi: +3 yaş</a:t>
            </a:r>
          </a:p>
          <a:p>
            <a:r>
              <a:rPr lang="tr-TR" sz="2000" dirty="0"/>
              <a:t>Davranış: El ile tutmak.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0728"/>
            <a:ext cx="3443214" cy="344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8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Şekil: Küre</a:t>
            </a:r>
          </a:p>
          <a:p>
            <a:r>
              <a:rPr lang="tr-TR" dirty="0"/>
              <a:t>Boyut: 65 cm çevre</a:t>
            </a:r>
          </a:p>
          <a:p>
            <a:r>
              <a:rPr lang="tr-TR" dirty="0"/>
              <a:t>Renk: Sarı lacivert</a:t>
            </a:r>
          </a:p>
          <a:p>
            <a:r>
              <a:rPr lang="tr-TR" dirty="0"/>
              <a:t>Doku: Pürüzsüz, yumuşak</a:t>
            </a:r>
          </a:p>
          <a:p>
            <a:r>
              <a:rPr lang="tr-TR" dirty="0"/>
              <a:t>Hacim: Hesaplanmalı.</a:t>
            </a:r>
          </a:p>
          <a:p>
            <a:r>
              <a:rPr lang="tr-TR" dirty="0"/>
              <a:t>Ağırlık: 260 gram</a:t>
            </a:r>
          </a:p>
          <a:p>
            <a:r>
              <a:rPr lang="tr-TR" dirty="0"/>
              <a:t>Malzeme: Sentetik, deri.</a:t>
            </a:r>
          </a:p>
          <a:p>
            <a:endParaRPr lang="tr-TR" dirty="0"/>
          </a:p>
          <a:p>
            <a:r>
              <a:rPr lang="tr-TR" dirty="0"/>
              <a:t>Kullanım;</a:t>
            </a:r>
          </a:p>
          <a:p>
            <a:r>
              <a:rPr lang="tr-TR" dirty="0"/>
              <a:t>Amacı: Spor</a:t>
            </a:r>
          </a:p>
          <a:p>
            <a:r>
              <a:rPr lang="tr-TR" dirty="0"/>
              <a:t>Yeri: Spor alanları</a:t>
            </a:r>
          </a:p>
          <a:p>
            <a:r>
              <a:rPr lang="tr-TR" dirty="0"/>
              <a:t>Ömrü: Dikişleri veya yüzeyinin zarar görmesine göre değişken.</a:t>
            </a:r>
          </a:p>
          <a:p>
            <a:r>
              <a:rPr lang="tr-TR" dirty="0"/>
              <a:t>Beklenen İşlevler: Ele yapışmaması, şeklini koruması ve darbelere dayanması </a:t>
            </a:r>
          </a:p>
          <a:p>
            <a:endParaRPr lang="tr-TR" dirty="0"/>
          </a:p>
          <a:p>
            <a:r>
              <a:rPr lang="tr-TR" dirty="0"/>
              <a:t>Kullanıcı</a:t>
            </a:r>
          </a:p>
          <a:p>
            <a:r>
              <a:rPr lang="tr-TR" dirty="0"/>
              <a:t>Türü: Genel </a:t>
            </a:r>
          </a:p>
          <a:p>
            <a:r>
              <a:rPr lang="tr-TR" dirty="0"/>
              <a:t>Seviyesi: +3 yaş</a:t>
            </a:r>
          </a:p>
          <a:p>
            <a:r>
              <a:rPr lang="tr-TR" dirty="0"/>
              <a:t>Davranış: El ile tutulabilir, sert ve sivri köşelere atılmamalıdır. Hızına bağlı olarak yaralayıcı olabilir.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48680"/>
            <a:ext cx="3008920" cy="30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7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Şekil: Dikdörtgen Prizma</a:t>
            </a:r>
          </a:p>
          <a:p>
            <a:r>
              <a:rPr lang="tr-TR" dirty="0"/>
              <a:t>Boyut: 740x420x310 </a:t>
            </a:r>
          </a:p>
          <a:p>
            <a:r>
              <a:rPr lang="tr-TR" dirty="0"/>
              <a:t>Renk: Beyaz</a:t>
            </a:r>
          </a:p>
          <a:p>
            <a:r>
              <a:rPr lang="tr-TR" dirty="0"/>
              <a:t>Doku: Pürüzsüz, sert</a:t>
            </a:r>
          </a:p>
          <a:p>
            <a:r>
              <a:rPr lang="tr-TR" dirty="0"/>
              <a:t>Hacim: Hesaplanmalı.</a:t>
            </a:r>
          </a:p>
          <a:p>
            <a:r>
              <a:rPr lang="tr-TR" dirty="0"/>
              <a:t>Ağırlık: 32 Kg</a:t>
            </a:r>
          </a:p>
          <a:p>
            <a:r>
              <a:rPr lang="tr-TR" dirty="0"/>
              <a:t>Malzeme: Metal</a:t>
            </a:r>
          </a:p>
          <a:p>
            <a:endParaRPr lang="tr-TR" dirty="0"/>
          </a:p>
          <a:p>
            <a:r>
              <a:rPr lang="tr-TR" dirty="0"/>
              <a:t>Kullanım;</a:t>
            </a:r>
          </a:p>
          <a:p>
            <a:r>
              <a:rPr lang="tr-TR" dirty="0"/>
              <a:t>Amacı: Mekan ve su ısıtma</a:t>
            </a:r>
          </a:p>
          <a:p>
            <a:r>
              <a:rPr lang="tr-TR" dirty="0"/>
              <a:t>Yeri: Kapalı mekanlar</a:t>
            </a:r>
          </a:p>
          <a:p>
            <a:r>
              <a:rPr lang="tr-TR" dirty="0"/>
              <a:t>Ömrü: Parça dayanımına göre değişir. En az 2 yıl sorunsuz çalışabilmelidir.</a:t>
            </a:r>
          </a:p>
          <a:p>
            <a:r>
              <a:rPr lang="tr-TR" dirty="0"/>
              <a:t>Beklenen İşlevler: Su ısıtabilmesi, basınç ayarlayabilmesi, doğalgaz kaçırmaması vb.</a:t>
            </a:r>
          </a:p>
          <a:p>
            <a:endParaRPr lang="tr-TR" dirty="0"/>
          </a:p>
          <a:p>
            <a:r>
              <a:rPr lang="tr-TR" dirty="0"/>
              <a:t>Kullanıcı</a:t>
            </a:r>
          </a:p>
          <a:p>
            <a:r>
              <a:rPr lang="tr-TR" dirty="0"/>
              <a:t>Türü: Yetişkin</a:t>
            </a:r>
          </a:p>
          <a:p>
            <a:r>
              <a:rPr lang="tr-TR" dirty="0"/>
              <a:t>Seviyesi: +13</a:t>
            </a:r>
          </a:p>
          <a:p>
            <a:r>
              <a:rPr lang="tr-TR" dirty="0"/>
              <a:t>Davranış: Kombiyi kullanmadan önce kullanım kılavuzu okunmalıdır. Elektrik ve gaz bağlantıları doğru yapılmalıdır. Çocukların kombiyi kurcalaması engellenmelidir. Arıza durumlarında yetkili servis çağırılmalıdır.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444" y="476672"/>
            <a:ext cx="3140968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4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Tasarım kelime anlamı olarak; bir şeyin biçimini kafada oluşturma işi ve bu yolla düşünülmüş biçimdir</a:t>
            </a:r>
            <a:r>
              <a:rPr lang="tr-T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endParaRPr lang="tr-T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tr-T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Yabancı kaynaklarda tasarım, </a:t>
            </a:r>
            <a:r>
              <a:rPr lang="tr-TR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design</a:t>
            </a:r>
            <a:r>
              <a:rPr lang="tr-T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olarak geçmektedir. Design Sözcüğü Latince </a:t>
            </a:r>
            <a:r>
              <a:rPr lang="tr-TR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kkkenli</a:t>
            </a:r>
            <a:r>
              <a:rPr lang="tr-T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‘</a:t>
            </a:r>
            <a:r>
              <a:rPr lang="tr-TR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Designare’den</a:t>
            </a:r>
            <a:r>
              <a:rPr lang="tr-T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türemiştir. Anlamı  bir şeye işaret etmektir</a:t>
            </a:r>
            <a:r>
              <a:rPr lang="tr-T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35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tr-TR" sz="2400" dirty="0"/>
              <a:t>Bütün insan yapısı çalışmaların temelinde  tasarım fikri  yatar. Dolayısıyla bir planlamaya sahip olur. </a:t>
            </a:r>
          </a:p>
          <a:p>
            <a:pPr>
              <a:lnSpc>
                <a:spcPct val="114000"/>
              </a:lnSpc>
            </a:pPr>
            <a:r>
              <a:rPr lang="tr-TR" sz="2400" dirty="0"/>
              <a:t>Tasarlama, elde edilecek ürünün ve yapının organizasyonu ile ilgili her türlü detayın planlanmasıdır.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539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Bir ürünün tüm özelliklerinin planlanmasına «</a:t>
            </a:r>
            <a:r>
              <a:rPr lang="tr-TR" b="1" dirty="0" smtClean="0"/>
              <a:t>tasarı</a:t>
            </a:r>
            <a:r>
              <a:rPr lang="tr-TR" b="1" dirty="0"/>
              <a:t>» denir. </a:t>
            </a:r>
          </a:p>
          <a:p>
            <a:pPr marL="0" indent="0">
              <a:buNone/>
            </a:pPr>
            <a:r>
              <a:rPr lang="tr-TR" b="1" dirty="0"/>
              <a:t>Tasarısı yapılmış ürün üretilince bir tasarım haline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504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cxnSp>
        <p:nvCxnSpPr>
          <p:cNvPr id="4" name="Straight Connector 9"/>
          <p:cNvCxnSpPr/>
          <p:nvPr/>
        </p:nvCxnSpPr>
        <p:spPr>
          <a:xfrm>
            <a:off x="1737108" y="2732203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"/>
          <p:cNvCxnSpPr/>
          <p:nvPr/>
        </p:nvCxnSpPr>
        <p:spPr>
          <a:xfrm>
            <a:off x="1564701" y="4681330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5"/>
          <p:cNvGrpSpPr/>
          <p:nvPr/>
        </p:nvGrpSpPr>
        <p:grpSpPr>
          <a:xfrm>
            <a:off x="844965" y="1191619"/>
            <a:ext cx="2057400" cy="2708434"/>
            <a:chOff x="762000" y="1557456"/>
            <a:chExt cx="2057400" cy="2708434"/>
          </a:xfrm>
        </p:grpSpPr>
        <p:sp>
          <p:nvSpPr>
            <p:cNvPr id="7" name="Oval 6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8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tr-TR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Endüstri Tasarımı</a:t>
              </a:r>
              <a:endParaRPr lang="tr-TR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39256" y="2294028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</a:t>
              </a:r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5177523" y="1195792"/>
            <a:ext cx="2057400" cy="2708434"/>
            <a:chOff x="3543300" y="1591943"/>
            <a:chExt cx="2057400" cy="2708434"/>
          </a:xfrm>
        </p:grpSpPr>
        <p:sp>
          <p:nvSpPr>
            <p:cNvPr id="12" name="Oval 11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13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tr-T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Çevre Tasarımı</a:t>
              </a:r>
              <a:endParaRPr lang="tr-TR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780264" y="2263973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</a:t>
              </a:r>
            </a:p>
          </p:txBody>
        </p:sp>
      </p:grpSp>
      <p:grpSp>
        <p:nvGrpSpPr>
          <p:cNvPr id="16" name="Group 23"/>
          <p:cNvGrpSpPr/>
          <p:nvPr/>
        </p:nvGrpSpPr>
        <p:grpSpPr>
          <a:xfrm>
            <a:off x="5260185" y="3718400"/>
            <a:ext cx="2057400" cy="2057400"/>
            <a:chOff x="6324600" y="1953643"/>
            <a:chExt cx="2057400" cy="2057400"/>
          </a:xfrm>
        </p:grpSpPr>
        <p:sp>
          <p:nvSpPr>
            <p:cNvPr id="17" name="Oval 16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tr-T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Mimari Tasarım</a:t>
              </a:r>
              <a:endParaRPr lang="tr-TR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19" name="Group 23"/>
          <p:cNvGrpSpPr/>
          <p:nvPr/>
        </p:nvGrpSpPr>
        <p:grpSpPr>
          <a:xfrm>
            <a:off x="780141" y="3405945"/>
            <a:ext cx="2057400" cy="2708434"/>
            <a:chOff x="6324600" y="1587511"/>
            <a:chExt cx="2057400" cy="2708434"/>
          </a:xfrm>
        </p:grpSpPr>
        <p:sp>
          <p:nvSpPr>
            <p:cNvPr id="20" name="Oval 19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      </a:t>
              </a:r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2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tr-T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Grafik Tasarım</a:t>
              </a:r>
              <a:endParaRPr lang="tr-TR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721604" y="22535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/>
                <a:t>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7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endParaRPr lang="tr-TR" dirty="0">
              <a:solidFill>
                <a:prstClr val="black"/>
              </a:solidFill>
            </a:endParaRPr>
          </a:p>
          <a:p>
            <a:r>
              <a:rPr lang="tr-TR" sz="2000" b="1" dirty="0">
                <a:solidFill>
                  <a:srgbClr val="00B0F0"/>
                </a:solidFill>
              </a:rPr>
              <a:t>Endüstri tasarımı</a:t>
            </a:r>
            <a:r>
              <a:rPr lang="tr-TR" sz="2000" b="1" dirty="0"/>
              <a:t>, </a:t>
            </a:r>
          </a:p>
          <a:p>
            <a:r>
              <a:rPr lang="tr-TR" sz="2000" b="1" dirty="0"/>
              <a:t>tüm ürünlerin </a:t>
            </a:r>
            <a:r>
              <a:rPr lang="tr-TR" sz="2000" b="1" i="1" dirty="0"/>
              <a:t>(araç-</a:t>
            </a:r>
            <a:r>
              <a:rPr lang="tr-TR" sz="2000" b="1" i="1" dirty="0" err="1"/>
              <a:t>gereç,cihaz,makine</a:t>
            </a:r>
            <a:r>
              <a:rPr lang="tr-TR" sz="2000" b="1" i="1" dirty="0"/>
              <a:t> gibi) </a:t>
            </a:r>
            <a:r>
              <a:rPr lang="tr-TR" sz="2000" b="1" dirty="0"/>
              <a:t>3 boyutlu olarak tasarlanması ve geliştirilmesidir</a:t>
            </a:r>
            <a:endParaRPr lang="tr-TR" sz="1800" b="1" dirty="0">
              <a:solidFill>
                <a:srgbClr val="2C99FC"/>
              </a:solidFill>
            </a:endParaRPr>
          </a:p>
          <a:p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723" y="3068960"/>
            <a:ext cx="3991632" cy="273253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68960"/>
            <a:ext cx="3974778" cy="261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6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endParaRPr lang="tr-TR" sz="18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srgbClr val="00B0F0"/>
                </a:solidFill>
              </a:rPr>
              <a:t>Çevre tasarımı</a:t>
            </a:r>
            <a:r>
              <a:rPr lang="tr-TR" sz="2400" b="1" dirty="0"/>
              <a:t>, </a:t>
            </a:r>
            <a:r>
              <a:rPr lang="tr-TR" sz="2400" dirty="0"/>
              <a:t>bina, mekan ve peyzaj tasarımını kapsayan bir çalışma alanıdır.</a:t>
            </a:r>
            <a:endParaRPr lang="tr-TR" sz="18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452" y="2780928"/>
            <a:ext cx="5922761" cy="362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09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srgbClr val="00B0F0"/>
                </a:solidFill>
              </a:rPr>
              <a:t>Grafik tasarım </a:t>
            </a:r>
            <a:r>
              <a:rPr lang="tr-TR" sz="2400" dirty="0"/>
              <a:t>okunan ve izlenen görüntülerin tasarımını yapmaktır. 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2924944"/>
            <a:ext cx="3953819" cy="3014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636912"/>
            <a:ext cx="2722029" cy="2722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4914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"/>
              </a:lnSpc>
            </a:pPr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srgbClr val="00B0F0"/>
                </a:solidFill>
              </a:rPr>
              <a:t>Mimari tasarım; </a:t>
            </a:r>
            <a:r>
              <a:rPr lang="tr-TR" sz="2400" dirty="0"/>
              <a:t>yapı ve mekanların tasarımını yapmak, çeşitli mimari sorunlara çözüm tasarlamaktır.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19"/>
            <a:ext cx="4386873" cy="247858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01" y="3300823"/>
            <a:ext cx="3672408" cy="168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5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466</Words>
  <Application>Microsoft Office PowerPoint</Application>
  <PresentationFormat>Ekran Gösterisi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Bitişiklik</vt:lpstr>
      <vt:lpstr>TASARIM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Ürünlerin Tasarım Özellikleri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TASARIM </dc:title>
  <dc:creator>Rıza</dc:creator>
  <cp:lastModifiedBy>rıza solmaz</cp:lastModifiedBy>
  <cp:revision>2</cp:revision>
  <dcterms:created xsi:type="dcterms:W3CDTF">2019-09-22T19:16:20Z</dcterms:created>
  <dcterms:modified xsi:type="dcterms:W3CDTF">2019-09-22T19:21:47Z</dcterms:modified>
</cp:coreProperties>
</file>