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0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236496C-0466-41CB-8B0F-D3022CEC74FC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11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7143E70-BD6B-4F44-B1ED-246401B5B27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8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510D0-986E-4904-A6E3-440B65DCD0A7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374EE-C3C4-40CF-A374-6127CB032EE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64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üz Bağlayıcı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439A-87B3-42F0-BF0E-F6C70E8424C4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DD8C0-3117-4276-BF92-87F142FA635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1848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BC50-4912-481D-BB75-430EB773DA96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8EEF6-80E3-49EE-8646-345C734976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9294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B1B2-38B1-4166-BAAF-577E34554F06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7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5EC1E84C-F3D9-474B-A0F1-06263B213EE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4831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3FCC7-E06C-4A0F-8554-8F341D460C77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08F4E-7B6C-4719-BB14-EAF2CE5EABA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1884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CB7A-911A-4AFB-8C82-4393F21009BD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8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F5D60-CF9E-4678-85AD-0C35D4222BC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081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B5E8-BFC1-4AD0-A37E-362D9AF49C1D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1401C-E096-4DAF-A95C-D4E37DB2496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4717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BD5C-4AB0-4A09-8333-4FF821068DDB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58D97-3C72-4665-8F6B-09E655D141F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404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Düz Bağlayıcı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10FC-6B86-48E4-B19A-86982ABEDB1C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9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32DCF-B360-477E-BA25-50E195E0CD5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6308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kdörtgen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94DE-DB04-4E79-B7DB-F6F87C0E142F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9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F18CB-99D9-4851-8827-31E5FF10F2E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20518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7" name="Metin Yer Tutucusu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158FBC4-2726-469D-9029-29756495B2AB}" type="datetimeFigureOut">
              <a:rPr lang="tr-TR"/>
              <a:pPr>
                <a:defRPr/>
              </a:pPr>
              <a:t>8.04.2022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33A1D30C-2E54-402E-9E50-C0B067296704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1031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32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2" r:id="rId4"/>
    <p:sldLayoutId id="2147483693" r:id="rId5"/>
    <p:sldLayoutId id="2147483697" r:id="rId6"/>
    <p:sldLayoutId id="2147483698" r:id="rId7"/>
    <p:sldLayoutId id="2147483699" r:id="rId8"/>
    <p:sldLayoutId id="2147483700" r:id="rId9"/>
    <p:sldLayoutId id="2147483694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sz="4000" smtClean="0"/>
              <a:t>Pazarlama İnovasyonu</a:t>
            </a:r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024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tr-TR" altLang="tr-TR" sz="3600" dirty="0" smtClean="0"/>
              <a:t>Üretilen bir ürün veya sunulan bir hizmet; pazarlanmadığı sürece gelir getirmez. </a:t>
            </a:r>
          </a:p>
          <a:p>
            <a:r>
              <a:rPr lang="tr-TR" altLang="tr-TR" sz="3600" dirty="0" smtClean="0"/>
              <a:t>O halde pazarlama yöntemlerinde, satış tekniklerinde yapılacak inovasyonlar ile ürünlerin veya hizmetlerin satışını sağlanabilir, satışlar artırılabilir.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1267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tr-TR" altLang="tr-TR" sz="4000" dirty="0" smtClean="0"/>
              <a:t>Sonuç olarak </a:t>
            </a:r>
            <a:br>
              <a:rPr lang="tr-TR" altLang="tr-TR" sz="4000" dirty="0" smtClean="0"/>
            </a:br>
            <a:r>
              <a:rPr lang="tr-TR" altLang="tr-TR" sz="4000" dirty="0" smtClean="0"/>
              <a:t>farklı ve yeni ürün ambalajları, </a:t>
            </a:r>
            <a:br>
              <a:rPr lang="tr-TR" altLang="tr-TR" sz="4000" dirty="0" smtClean="0"/>
            </a:br>
            <a:r>
              <a:rPr lang="tr-TR" altLang="tr-TR" sz="4000" dirty="0" smtClean="0"/>
              <a:t>farklı ve yeni pazarlama yöntemleri, </a:t>
            </a:r>
            <a:br>
              <a:rPr lang="tr-TR" altLang="tr-TR" sz="4000" dirty="0" smtClean="0"/>
            </a:br>
            <a:r>
              <a:rPr lang="tr-TR" altLang="tr-TR" sz="4000" dirty="0" smtClean="0"/>
              <a:t>farlı ve yeni reklam ve tanıtımlar </a:t>
            </a:r>
            <a:br>
              <a:rPr lang="tr-TR" altLang="tr-TR" sz="4000" dirty="0" smtClean="0"/>
            </a:br>
            <a:r>
              <a:rPr lang="tr-TR" altLang="tr-TR" sz="4000" b="1" dirty="0" smtClean="0"/>
              <a:t>pazarlama inovasyonu </a:t>
            </a:r>
            <a:r>
              <a:rPr lang="tr-TR" altLang="tr-TR" sz="4000" dirty="0" smtClean="0"/>
              <a:t>olarak tanımlanabilir.</a:t>
            </a:r>
          </a:p>
          <a:p>
            <a:endParaRPr lang="tr-TR" altLang="tr-TR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2291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tr-TR" altLang="tr-TR" b="1" smtClean="0"/>
              <a:t>Online Satış: </a:t>
            </a:r>
            <a:r>
              <a:rPr lang="tr-TR" altLang="tr-TR" smtClean="0"/>
              <a:t>Hem hizmet hem de pazarlama inovasyonuna örnektir. Müşteri; ürünün sadece resimlerini ve videolarını görerek ürünü satın alır. Ürün kargo ile evine gelir. Burada önemli olan; pazarlamayı yapan şirketin verdiği güven ve imajdır.</a:t>
            </a:r>
          </a:p>
          <a:p>
            <a:endParaRPr lang="tr-TR" altLang="tr-TR" smtClean="0"/>
          </a:p>
        </p:txBody>
      </p:sp>
      <p:pic>
        <p:nvPicPr>
          <p:cNvPr id="12292" name="Picture 2" descr="hepsiburada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789363"/>
            <a:ext cx="16573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n11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970338"/>
            <a:ext cx="28336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3315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tr-TR" altLang="tr-TR" b="1" smtClean="0"/>
              <a:t>Her X TL’lik alışverişe Y TL hediye: </a:t>
            </a:r>
            <a:r>
              <a:rPr lang="tr-TR" altLang="tr-TR" smtClean="0"/>
              <a:t>Bazen bu tür sloganları reklamlarda duyarsınız. İşte bu cömert teklifler; müşteri çekmek için yapılan pazarlama inovasyonlarından sadece biridir.</a:t>
            </a:r>
          </a:p>
        </p:txBody>
      </p:sp>
      <p:sp>
        <p:nvSpPr>
          <p:cNvPr id="13316" name="AutoShape 2" descr="her 100 tllik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7" name="AutoShape 4" descr="her 100 tllik ile ilgili gÃ¶rsel sonucu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18" name="AutoShape 6" descr="her 100 tllik ile ilgili gÃ¶rsel sonucu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3319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47"/>
          <a:stretch>
            <a:fillRect/>
          </a:stretch>
        </p:blipFill>
        <p:spPr bwMode="auto">
          <a:xfrm>
            <a:off x="1187450" y="3141663"/>
            <a:ext cx="2376488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her 100 tllik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141663"/>
            <a:ext cx="1693863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4339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tr-TR" altLang="tr-TR" b="1" smtClean="0"/>
              <a:t>Saydam Ambalaj: </a:t>
            </a:r>
            <a:r>
              <a:rPr lang="tr-TR" altLang="tr-TR" smtClean="0"/>
              <a:t>Bazı ürünler kapalı ambalajlarda satılırken bazı ürünler saydam ambalajlarda satılır. Cam ve plastik malzemelerin gelişmesiyle saydam ve hafif ambalajlar kullanılmaya başlandı. Böylece ürünün bozulup bozulmadığını, küflenip küflenmediğini görebiliyoruz.</a:t>
            </a:r>
          </a:p>
          <a:p>
            <a:endParaRPr lang="tr-TR" altLang="tr-TR" smtClean="0"/>
          </a:p>
        </p:txBody>
      </p:sp>
      <p:pic>
        <p:nvPicPr>
          <p:cNvPr id="14340" name="Picture 2" descr="peynir kutu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44900"/>
            <a:ext cx="443865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ÅiÅe sÃ¼t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1663"/>
            <a:ext cx="2962275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536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tr-TR" altLang="tr-TR" b="1" smtClean="0"/>
              <a:t>Farklı Ambalaj Tasarımları: </a:t>
            </a:r>
            <a:r>
              <a:rPr lang="tr-TR" altLang="tr-TR" smtClean="0"/>
              <a:t>Müşteriler; dikkat çeken veya ilgi uyandıran ambalajlara yönelirler. Bu nedenle ürünlerin kendisinden çok ambalajları da önemlidir.</a:t>
            </a:r>
          </a:p>
          <a:p>
            <a:endParaRPr lang="tr-TR" altLang="tr-TR" smtClean="0"/>
          </a:p>
        </p:txBody>
      </p:sp>
      <p:sp>
        <p:nvSpPr>
          <p:cNvPr id="15364" name="AutoShape 2" descr="farklÄ± ambalajlar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068458"/>
            <a:ext cx="2875767" cy="19243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4133722"/>
            <a:ext cx="2914886" cy="17937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587700"/>
            <a:ext cx="2395538" cy="24050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8" name="Metin kutusu 7"/>
          <p:cNvSpPr txBox="1">
            <a:spLocks noChangeArrowheads="1"/>
          </p:cNvSpPr>
          <p:nvPr/>
        </p:nvSpPr>
        <p:spPr bwMode="auto">
          <a:xfrm>
            <a:off x="3995738" y="6092825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tr-TR" altLang="tr-TR"/>
              <a:t>Parfüm</a:t>
            </a:r>
          </a:p>
        </p:txBody>
      </p:sp>
      <p:sp>
        <p:nvSpPr>
          <p:cNvPr id="15369" name="Metin kutusu 9"/>
          <p:cNvSpPr txBox="1">
            <a:spLocks noChangeArrowheads="1"/>
          </p:cNvSpPr>
          <p:nvPr/>
        </p:nvSpPr>
        <p:spPr bwMode="auto">
          <a:xfrm>
            <a:off x="6804025" y="6092825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tr-TR" altLang="tr-TR"/>
              <a:t>Meyve Suyu</a:t>
            </a:r>
          </a:p>
        </p:txBody>
      </p:sp>
      <p:sp>
        <p:nvSpPr>
          <p:cNvPr id="15370" name="Metin kutusu 10"/>
          <p:cNvSpPr txBox="1">
            <a:spLocks noChangeArrowheads="1"/>
          </p:cNvSpPr>
          <p:nvPr/>
        </p:nvSpPr>
        <p:spPr bwMode="auto">
          <a:xfrm>
            <a:off x="568325" y="6092825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/>
            <a:r>
              <a:rPr lang="tr-TR" altLang="tr-TR"/>
              <a:t>Alışveriş Çantası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6387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tr-TR" altLang="tr-TR" b="1" smtClean="0"/>
              <a:t>Risk Almak: </a:t>
            </a:r>
            <a:r>
              <a:rPr lang="tr-TR" altLang="tr-TR" smtClean="0"/>
              <a:t>Piyasada yer edinmek isteyen şirketler biraz risk alarak farklı ve yeni pazarlama yöntemleri denerler. Her zaman başarıya ulaşamasa da başarıya ulaştığı zamanlar hepimizin dikkatini çekmiştir. </a:t>
            </a:r>
          </a:p>
          <a:p>
            <a:endParaRPr lang="tr-TR" altLang="tr-TR" smtClean="0"/>
          </a:p>
        </p:txBody>
      </p:sp>
      <p:pic>
        <p:nvPicPr>
          <p:cNvPr id="16388" name="Picture 2" descr="risk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5" t="22009" r="21141" b="22701"/>
          <a:stretch>
            <a:fillRect/>
          </a:stretch>
        </p:blipFill>
        <p:spPr bwMode="auto">
          <a:xfrm>
            <a:off x="2771775" y="2997200"/>
            <a:ext cx="3095625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Tüm pazarlama </a:t>
            </a:r>
            <a:r>
              <a:rPr lang="tr-TR" dirty="0" err="1" smtClean="0"/>
              <a:t>inovasyonları</a:t>
            </a:r>
            <a:r>
              <a:rPr lang="tr-TR" dirty="0" smtClean="0"/>
              <a:t> da diğer inovasyonlar gibi çıktığı ve sunulduğu zaman içerisinde yenidir. Üzerinden zaman geçtiğinde bu yenilikler de eskir. Örneğin bugün saydam ambalajı çok büyük bir inovasyon olarak hissetmiyoruz. Çünkü üzerinden zaman geçti.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1973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yna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Kaynak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237</Words>
  <Application>Microsoft Office PowerPoint</Application>
  <PresentationFormat>Ekran Gösterisi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Kaynak</vt:lpstr>
      <vt:lpstr>Pazarlama İnovasyonu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 İnovasyonu</dc:title>
  <dc:creator>Rıza</dc:creator>
  <cp:lastModifiedBy>Rıza</cp:lastModifiedBy>
  <cp:revision>14</cp:revision>
  <dcterms:created xsi:type="dcterms:W3CDTF">2018-09-23T10:36:59Z</dcterms:created>
  <dcterms:modified xsi:type="dcterms:W3CDTF">2022-04-08T13:20:45Z</dcterms:modified>
</cp:coreProperties>
</file>