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9" r:id="rId2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İkizkenar Üçgen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23720DD-5B6D-40BF-8493-A6B52D484E6B}" type="datetimeFigureOut">
              <a:rPr lang="tr-TR" smtClean="0"/>
              <a:t>8.04.2022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tr-TR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8.04.2022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8.04.2022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8.04.2022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 Üçgen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İkizkenar Üçgen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8.04.2022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cxnSp>
        <p:nvCxnSpPr>
          <p:cNvPr id="11" name="Düz Bağlayıcı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Düz Bağlayıcı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8.04.2022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8.04.2022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8.04.2022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8.04.2022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23720DD-5B6D-40BF-8493-A6B52D484E6B}" type="datetimeFigureOut">
              <a:rPr lang="tr-TR" smtClean="0"/>
              <a:t>8.04.2022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23720DD-5B6D-40BF-8493-A6B52D484E6B}" type="datetimeFigureOut">
              <a:rPr lang="tr-TR" smtClean="0"/>
              <a:t>8.04.2022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 Üçgen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Düz Bağlayıcı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8.04.2022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6000" dirty="0" smtClean="0"/>
              <a:t>MİMARİ TASARIM</a:t>
            </a:r>
            <a:endParaRPr lang="tr-TR" sz="60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83568" y="4365104"/>
            <a:ext cx="8062912" cy="602656"/>
          </a:xfrm>
        </p:spPr>
        <p:txBody>
          <a:bodyPr/>
          <a:lstStyle/>
          <a:p>
            <a:r>
              <a:rPr lang="tr-TR" dirty="0" smtClean="0"/>
              <a:t>Hazırlayan: Rıza Solmaz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01008"/>
            <a:ext cx="3707904" cy="194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4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394720"/>
            <a:ext cx="6480720" cy="3432381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66384"/>
            <a:ext cx="6336704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61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955936"/>
            <a:ext cx="6497159" cy="2902064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18368"/>
            <a:ext cx="5369768" cy="358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78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056" y="3808939"/>
            <a:ext cx="5472608" cy="3092650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9152"/>
            <a:ext cx="5790152" cy="379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1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Yapıların yapılacağı yer mimariyi en çok etkileyen faktördür. </a:t>
            </a:r>
          </a:p>
          <a:p>
            <a:r>
              <a:rPr lang="tr-TR" dirty="0" smtClean="0"/>
              <a:t>Kırsal ve kentsel olarak ayırabileceğimiz bu faktörler; her iki bölgedeki insanların sosyal davranışlarının farklı olması sonucu, mimarilerini de etkilemiştir.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7015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78" y="620688"/>
            <a:ext cx="8657670" cy="5616624"/>
          </a:xfrm>
        </p:spPr>
      </p:pic>
    </p:spTree>
    <p:extLst>
      <p:ext uri="{BB962C8B-B14F-4D97-AF65-F5344CB8AC3E}">
        <p14:creationId xmlns:p14="http://schemas.microsoft.com/office/powerpoint/2010/main" val="2013551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40" y="692696"/>
            <a:ext cx="7776864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028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8431785" cy="633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470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159189"/>
            <a:ext cx="6624736" cy="3698811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84" y="332656"/>
            <a:ext cx="4177624" cy="277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54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332656"/>
            <a:ext cx="8544949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681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İçerik Yer Tutucus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8279175" cy="55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817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İnsanların yaşamasını kolaylaştırmak ve barınma, dinlenme, çalışma, eğlenme gibi eylemlerini sürdürebilmelerini sağlamak üzere gerekli mekânları, işlevsel </a:t>
            </a:r>
            <a:r>
              <a:rPr lang="tr-TR" dirty="0" smtClean="0"/>
              <a:t>gereksinmeleri, </a:t>
            </a:r>
            <a:r>
              <a:rPr lang="tr-TR" dirty="0"/>
              <a:t>ekonomik ve teknik olanaklarla bağdaştırarak estetik yaratıcılıkla inşa etme </a:t>
            </a:r>
            <a:r>
              <a:rPr lang="tr-TR" dirty="0" smtClean="0"/>
              <a:t>çalışmalarıdır.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7142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32656"/>
            <a:ext cx="6807648" cy="3199595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573016"/>
            <a:ext cx="576064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101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Özellikler coğrafi şartlar (iklim) mimari tasarımların en genel özelliklerini belirler.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341432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8640960" cy="3780420"/>
          </a:xfrm>
        </p:spPr>
      </p:pic>
    </p:spTree>
    <p:extLst>
      <p:ext uri="{BB962C8B-B14F-4D97-AF65-F5344CB8AC3E}">
        <p14:creationId xmlns:p14="http://schemas.microsoft.com/office/powerpoint/2010/main" val="19906910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36712"/>
            <a:ext cx="8055688" cy="5258023"/>
          </a:xfrm>
        </p:spPr>
      </p:pic>
    </p:spTree>
    <p:extLst>
      <p:ext uri="{BB962C8B-B14F-4D97-AF65-F5344CB8AC3E}">
        <p14:creationId xmlns:p14="http://schemas.microsoft.com/office/powerpoint/2010/main" val="3449467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8498679" cy="5688632"/>
          </a:xfrm>
        </p:spPr>
      </p:pic>
    </p:spTree>
    <p:extLst>
      <p:ext uri="{BB962C8B-B14F-4D97-AF65-F5344CB8AC3E}">
        <p14:creationId xmlns:p14="http://schemas.microsoft.com/office/powerpoint/2010/main" val="22648713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64704"/>
            <a:ext cx="8235108" cy="5485849"/>
          </a:xfrm>
        </p:spPr>
      </p:pic>
    </p:spTree>
    <p:extLst>
      <p:ext uri="{BB962C8B-B14F-4D97-AF65-F5344CB8AC3E}">
        <p14:creationId xmlns:p14="http://schemas.microsoft.com/office/powerpoint/2010/main" val="42259658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Ödev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Belirlediğiniz biz iklim şartına uygun </a:t>
            </a:r>
            <a:r>
              <a:rPr lang="tr-TR" smtClean="0"/>
              <a:t>ev tasarlayınız.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7992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4008" indent="0"/>
            <a:r>
              <a:rPr lang="tr-TR" dirty="0" smtClean="0"/>
              <a:t>Yapıların;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</a:t>
            </a:r>
            <a:r>
              <a:rPr lang="tr-TR" dirty="0" smtClean="0"/>
              <a:t>ış görünüşü</a:t>
            </a:r>
          </a:p>
          <a:p>
            <a:r>
              <a:rPr lang="tr-TR" dirty="0" smtClean="0"/>
              <a:t>Rengi ve dokusu</a:t>
            </a:r>
          </a:p>
          <a:p>
            <a:r>
              <a:rPr lang="tr-TR" dirty="0" smtClean="0"/>
              <a:t>Ölçüleri</a:t>
            </a:r>
          </a:p>
          <a:p>
            <a:r>
              <a:rPr lang="tr-TR" dirty="0" smtClean="0"/>
              <a:t>İşlevselliği </a:t>
            </a:r>
          </a:p>
          <a:p>
            <a:r>
              <a:rPr lang="tr-TR" dirty="0" smtClean="0"/>
              <a:t>İnsanda yarattığı hisler</a:t>
            </a:r>
          </a:p>
          <a:p>
            <a:r>
              <a:rPr lang="tr-TR" dirty="0" smtClean="0"/>
              <a:t>Çevresindeki yapılarla uyumu gibi özellikleri vardır.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8804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Her insanın yaşam tarzı farklı olduğuna göre; bireysel olarak kullandıkları yapılar da farklılık, çeşitlilik gösterir.</a:t>
            </a:r>
          </a:p>
          <a:p>
            <a:r>
              <a:rPr lang="tr-TR" dirty="0" smtClean="0"/>
              <a:t>Bir toplumun tarihi, kültürü bile mimari yapılarında kendini belli eden tasarımları gösterir.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4081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Bir Yapının Mimari tasarımını belirleyen faktörler: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Kullanıcı Sayısı, Kullanıcı ölçüleri</a:t>
            </a:r>
          </a:p>
          <a:p>
            <a:r>
              <a:rPr lang="tr-TR" dirty="0" smtClean="0"/>
              <a:t>Mekan İçerisinde Yapılacak Eylemlerin Özellikleri, </a:t>
            </a:r>
          </a:p>
          <a:p>
            <a:r>
              <a:rPr lang="tr-TR" dirty="0" smtClean="0"/>
              <a:t>Görsel Ve İşitsel Yalıtım,</a:t>
            </a:r>
          </a:p>
          <a:p>
            <a:r>
              <a:rPr lang="tr-TR" dirty="0" smtClean="0"/>
              <a:t>Toplumsal Çevrenin Özellikleri (Kültür)</a:t>
            </a:r>
          </a:p>
          <a:p>
            <a:r>
              <a:rPr lang="tr-TR" dirty="0" smtClean="0"/>
              <a:t>Mekanın Biçim, Renk, Doku Gibi Estetik Özellikleri</a:t>
            </a:r>
          </a:p>
          <a:p>
            <a:r>
              <a:rPr lang="tr-TR" dirty="0" smtClean="0"/>
              <a:t>İklim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6935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Ekonomik yeterlilikler</a:t>
            </a:r>
          </a:p>
          <a:p>
            <a:r>
              <a:rPr lang="tr-TR" dirty="0" smtClean="0"/>
              <a:t>Bireysel ihtiyaçlar ve ya lüksler</a:t>
            </a:r>
          </a:p>
          <a:p>
            <a:r>
              <a:rPr lang="tr-TR" dirty="0" smtClean="0"/>
              <a:t>Yaşanabilecek doğal ve ya beşeri afetlerin türleri</a:t>
            </a:r>
          </a:p>
          <a:p>
            <a:r>
              <a:rPr lang="tr-TR" dirty="0" smtClean="0"/>
              <a:t>Güvenlik İhtiyaçları</a:t>
            </a:r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47499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648501"/>
            <a:ext cx="7488832" cy="3209499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168"/>
            <a:ext cx="7485456" cy="349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18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795112"/>
            <a:ext cx="5143500" cy="3048000"/>
          </a:xfr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88640"/>
            <a:ext cx="5236946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81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7870"/>
            <a:ext cx="4176464" cy="6648394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4114800" cy="635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59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nlı">
  <a:themeElements>
    <a:clrScheme name="Canl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anl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anl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225</TotalTime>
  <Words>198</Words>
  <Application>Microsoft Office PowerPoint</Application>
  <PresentationFormat>Ekran Gösterisi (4:3)</PresentationFormat>
  <Paragraphs>28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27" baseType="lpstr">
      <vt:lpstr>Canlı</vt:lpstr>
      <vt:lpstr>MİMARİ TASARIM</vt:lpstr>
      <vt:lpstr>PowerPoint Sunusu</vt:lpstr>
      <vt:lpstr>Yapıların;</vt:lpstr>
      <vt:lpstr>PowerPoint Sunusu</vt:lpstr>
      <vt:lpstr>Bir Yapının Mimari tasarımını belirleyen faktörler: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Ödev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MİMARİ TASARIM</dc:title>
  <dc:creator>rıza solmaz</dc:creator>
  <cp:lastModifiedBy>Rıza</cp:lastModifiedBy>
  <cp:revision>26</cp:revision>
  <dcterms:created xsi:type="dcterms:W3CDTF">2017-02-21T17:46:42Z</dcterms:created>
  <dcterms:modified xsi:type="dcterms:W3CDTF">2022-04-08T13:12:29Z</dcterms:modified>
</cp:coreProperties>
</file>