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D07E0-BF6B-4289-8966-CBDF22553257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12E5A-5D2B-45EB-ABD4-16B60DA48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7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5BEE64-046A-490E-B0B3-0DAAD4000E06}" type="datetime1">
              <a:rPr lang="tr-TR" smtClean="0"/>
              <a:t>8.04.2022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8F94-33E7-4A1E-B22E-456319E1C04E}" type="datetime1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F578-C4ED-4730-961B-AC584F153570}" type="datetime1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5192-4348-4280-9C2D-F5102E5B3B5F}" type="datetime1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3CA9-2779-4D9D-BB78-289F0D58E77F}" type="datetime1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71B2-24F0-42DB-8C4B-6C8AFC663E50}" type="datetime1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61F24-2B86-4B15-920D-257B166A0BF6}" type="datetime1">
              <a:rPr lang="tr-TR" smtClean="0"/>
              <a:t>8.04.2022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2E1728-7714-4110-B37C-6CE0191B4F45}" type="datetime1">
              <a:rPr lang="tr-TR" smtClean="0"/>
              <a:t>8.04.2022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1D1F-99BC-464F-8212-1EA9C4997742}" type="datetime1">
              <a:rPr lang="tr-TR" smtClean="0"/>
              <a:t>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E6F-0D88-497C-843B-860D9331E74E}" type="datetime1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3753-CF6B-4688-A8DB-8EB890540055}" type="datetime1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30EAD1-F937-4FD5-A0F3-8E32ECC9C4C8}" type="datetime1">
              <a:rPr lang="tr-TR" smtClean="0"/>
              <a:t>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err="1" smtClean="0"/>
              <a:t>İnovasyon</a:t>
            </a:r>
            <a:r>
              <a:rPr lang="tr-TR" sz="4800" dirty="0" smtClean="0"/>
              <a:t> Nedir?</a:t>
            </a:r>
            <a:endParaRPr lang="tr-TR" sz="4800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7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İnovasyon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Latince kökenli olan “</a:t>
            </a:r>
            <a:r>
              <a:rPr lang="tr-TR" b="1" dirty="0" err="1"/>
              <a:t>innovatus</a:t>
            </a:r>
            <a:r>
              <a:rPr lang="tr-TR" dirty="0"/>
              <a:t>” kelimesinden gelmekte olup </a:t>
            </a:r>
            <a:r>
              <a:rPr lang="tr-TR" b="1" dirty="0">
                <a:solidFill>
                  <a:srgbClr val="FF0000"/>
                </a:solidFill>
              </a:rPr>
              <a:t>toplumsal, kültürel ve idari ortamda yeni yöntemlerin kullanılması</a:t>
            </a:r>
            <a:r>
              <a:rPr lang="tr-TR" dirty="0"/>
              <a:t> anlamına gelmektedir.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İnovasyon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Yenilik, yenileme anlamında kullanılır. </a:t>
            </a:r>
          </a:p>
          <a:p>
            <a:r>
              <a:rPr lang="tr-TR" dirty="0" smtClean="0"/>
              <a:t>Türk Dil Kurumu tarafından «</a:t>
            </a:r>
            <a:r>
              <a:rPr lang="tr-TR" b="1" dirty="0" err="1" smtClean="0">
                <a:solidFill>
                  <a:srgbClr val="FF0000"/>
                </a:solidFill>
              </a:rPr>
              <a:t>Yenileşim</a:t>
            </a:r>
            <a:r>
              <a:rPr lang="tr-TR" dirty="0" smtClean="0"/>
              <a:t>» olarak </a:t>
            </a:r>
            <a:r>
              <a:rPr lang="tr-TR" dirty="0" err="1" smtClean="0"/>
              <a:t>Türkçe’ye</a:t>
            </a:r>
            <a:r>
              <a:rPr lang="tr-TR" dirty="0" smtClean="0"/>
              <a:t> çevrilmiştir.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4043068"/>
            <a:ext cx="8384301" cy="1440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9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1980li yıllardan itibaren tanımlanmaya, araştırılmaya, kullanılmaya ve geliştirilmeye başlanan </a:t>
            </a:r>
            <a:r>
              <a:rPr lang="tr-TR" b="1" dirty="0" err="1" smtClean="0"/>
              <a:t>İnovasyon</a:t>
            </a:r>
            <a:r>
              <a:rPr lang="tr-TR" dirty="0" smtClean="0"/>
              <a:t> kavramı; şirketlerin </a:t>
            </a:r>
            <a:r>
              <a:rPr lang="tr-TR" b="1" dirty="0" smtClean="0"/>
              <a:t>kazanç ve rekabet</a:t>
            </a:r>
            <a:r>
              <a:rPr lang="tr-TR" dirty="0" smtClean="0"/>
              <a:t> elde etmek amacıyla kullandıkları bir strateji haline gelmiştir.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İnovasyon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/>
              <a:t>Kâr etmek amacıyla </a:t>
            </a:r>
            <a:r>
              <a:rPr lang="tr-TR" b="1" i="1" dirty="0"/>
              <a:t>farklı, değişik, yeni fikirler geliştirmek ve bunları </a:t>
            </a:r>
            <a:r>
              <a:rPr lang="tr-TR" b="1" i="1" dirty="0" smtClean="0"/>
              <a:t>uygulamaktır.</a:t>
            </a:r>
          </a:p>
          <a:p>
            <a:r>
              <a:rPr lang="tr-TR" dirty="0" smtClean="0"/>
              <a:t>Uygulamaya geçmemiş fikirler inovasyon olarak kabul edilmez.</a:t>
            </a:r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 </a:t>
            </a:r>
            <a:r>
              <a:rPr lang="tr-TR" dirty="0"/>
              <a:t>olan bir </a:t>
            </a:r>
            <a:r>
              <a:rPr lang="tr-TR" dirty="0" smtClean="0"/>
              <a:t>durumu, işleyişi veya ürünü </a:t>
            </a:r>
            <a:r>
              <a:rPr lang="tr-TR" b="1" dirty="0" smtClean="0">
                <a:solidFill>
                  <a:srgbClr val="FF0000"/>
                </a:solidFill>
              </a:rPr>
              <a:t>«nasıl daha …… hale getirebiliriz</a:t>
            </a:r>
            <a:r>
              <a:rPr lang="tr-TR" dirty="0" smtClean="0"/>
              <a:t>»  sorusuna cevap aramaktır.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6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İnovasyonun</a:t>
            </a:r>
            <a:r>
              <a:rPr lang="tr-TR" dirty="0" smtClean="0"/>
              <a:t>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Bugün piyasa değeri milyar dolarları geçen şirketlerin ortak özellikleri «</a:t>
            </a:r>
            <a:r>
              <a:rPr lang="tr-TR" b="1" dirty="0" err="1" smtClean="0"/>
              <a:t>İnovatif</a:t>
            </a:r>
            <a:r>
              <a:rPr lang="tr-TR" dirty="0" smtClean="0"/>
              <a:t>» Yenilikçi yaklaşımlar benimsemeleridir. </a:t>
            </a:r>
          </a:p>
          <a:p>
            <a:r>
              <a:rPr lang="tr-TR" dirty="0" smtClean="0"/>
              <a:t>Bu şirketlerin kendi ülkelerinin ekonomilerine yaptıkları katkı çok büyüktür.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11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Yenilenmek, yeni yöntemleri, yeni fikirleri uygulamak, rekabet eden değil rekabeti belirleyen olmak</a:t>
            </a:r>
            <a:r>
              <a:rPr lang="tr-TR" dirty="0" smtClean="0"/>
              <a:t> son zamanlarda daha önemli hale gelmiştir.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1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7504" y="1628800"/>
            <a:ext cx="2818656" cy="4325112"/>
          </a:xfrm>
        </p:spPr>
        <p:txBody>
          <a:bodyPr/>
          <a:lstStyle/>
          <a:p>
            <a:pPr algn="ctr"/>
            <a:r>
              <a:rPr lang="tr-TR" dirty="0" smtClean="0"/>
              <a:t>En </a:t>
            </a:r>
            <a:r>
              <a:rPr lang="tr-TR" dirty="0" err="1" smtClean="0"/>
              <a:t>İnovatif</a:t>
            </a:r>
            <a:r>
              <a:rPr lang="tr-TR" dirty="0" smtClean="0"/>
              <a:t> 10 Şirket</a:t>
            </a:r>
          </a:p>
          <a:p>
            <a:pPr marL="109728" indent="0" algn="ctr">
              <a:buNone/>
            </a:pPr>
            <a:r>
              <a:rPr lang="tr-TR" sz="2000" dirty="0" smtClean="0"/>
              <a:t>2018 yılı verileri</a:t>
            </a:r>
            <a:endParaRPr lang="tr-TR" sz="20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6024"/>
            <a:ext cx="5864499" cy="6453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9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179</Words>
  <Application>Microsoft Office PowerPoint</Application>
  <PresentationFormat>Ekran Gösterisi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Kentsel</vt:lpstr>
      <vt:lpstr>İnovasyon Nedir?</vt:lpstr>
      <vt:lpstr>İnovasyon</vt:lpstr>
      <vt:lpstr>İnovasyon</vt:lpstr>
      <vt:lpstr>PowerPoint Sunusu</vt:lpstr>
      <vt:lpstr>İnovasyon;</vt:lpstr>
      <vt:lpstr>PowerPoint Sunusu</vt:lpstr>
      <vt:lpstr>İnovasyonun Önemi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İnovasyon Nedir?</dc:title>
  <dc:creator>Rıza</dc:creator>
  <cp:lastModifiedBy>Rıza</cp:lastModifiedBy>
  <cp:revision>18</cp:revision>
  <dcterms:created xsi:type="dcterms:W3CDTF">2018-09-23T08:49:40Z</dcterms:created>
  <dcterms:modified xsi:type="dcterms:W3CDTF">2022-04-08T13:17:35Z</dcterms:modified>
</cp:coreProperties>
</file>