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23720DD-5B6D-40BF-8493-A6B52D484E6B}" type="datetimeFigureOut">
              <a:rPr lang="tr-TR" smtClean="0"/>
              <a:t>8.04.2022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Dikdörtgen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Dikdörtgen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Dikdörtgen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Dikdörtgen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İkizkenar Üçgen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8.04.2022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8.04.2022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8.04.2022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8.04.2022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6" name="İkizkenar Üçgen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8.04.2022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" name="Düz Bağlayıcı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İkizkenar Üçgen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8.04.2022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İkizkenar Üçgen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İçerik Yer Tutucusu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8.04.2022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İkizkenar Üçgen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8.04.2022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8" name="Düz Bağlayıcı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Düz Bağlayıcı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İkizkenar Üçgen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HİZMET İNOVASYONU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089" y="5229200"/>
            <a:ext cx="2101865" cy="1102903"/>
          </a:xfrm>
          <a:prstGeom prst="rect">
            <a:avLst/>
          </a:prstGeom>
        </p:spPr>
      </p:pic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763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dirty="0" smtClean="0"/>
              <a:t>İade Hizmetleri: </a:t>
            </a:r>
            <a:r>
              <a:rPr lang="tr-TR" dirty="0" smtClean="0"/>
              <a:t>Hazır giyimde aldığınız kıyafetlerden memnun kalmazsanız veya iade etmek isterseniz 3 gün içinde temiz ve yıpranmamış olmak şartıyla sorgusuz sualsiz iade edebilirsiniz. Bu hizmeti veren bazı hazır giyim şirketleri böylece müşterisinin güvenini kazanıyor.</a:t>
            </a:r>
            <a:endParaRPr lang="tr-TR" dirty="0"/>
          </a:p>
        </p:txBody>
      </p:sp>
      <p:sp>
        <p:nvSpPr>
          <p:cNvPr id="4" name="AutoShape 2" descr="iade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" name="AutoShape 4" descr="iade ile ilgili gÃ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AutoShape 6" descr="iade ile ilgili gÃ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7" name="AutoShape 8" descr="iade ile ilgili gÃ¶rsel sonucu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8" name="AutoShape 10" descr="data:image/jpeg;base64,/9j/4AAQSkZJRgABAQAAAQABAAD/2wCEAAkGBxETEBAQExMQERUVEBAQFhEYFxAVFhcRFhEWGBYRFRgZHiggGBolGxYVIzEhJSkrLi4uGB8zODMtNygtLisBCgoKDg0OGxAQGi0lICYrKy0tLS03Ly0tLS0rKy0tLS0rLS0vLS0tLS8wLS0tLS0tLS0tLS0tLS0tLS0tLS0tLf/AABEIAKUBMQMBEQACEQEDEQH/xAAcAAEAAgMBAQEAAAAAAAAAAAAABAUCAwYBBwj/xABNEAABAwEBCQwGBwYDCQAAAAABAAIDEQQFBhIhMUFRU5ITFBUWYWJxgaGx0dIHIjJSkaIjQlRygrLBMzRDc8LhdJPDJCVjg6Oz4vDx/8QAGgEBAAMBAQEAAAAAAAAAAAAAAAECAwQFBv/EADURAQACAQEHAgQEBQQDAAAAAAABAhEDBBITFDFRYSFBBTJSkUJxwfAGM4Gh0RUictIjNbL/2gAMAwEAAhEDEQA/APuKAgICAgICAgICAgICAgICAgICAgICAgICAgICAgxEgOQg9YUZhOJZKUCAgICAgICAgICAgICAgICAgICAgICAgICAgICAgINElsiaSHSRtIyguaCOqqI3oY8IQ62LbZ4ob0dzhCHWxbbPFDejucIQ62LbZ4ob0dzhCHWxbbPFDejur7bfBG0lrHMcRnwm0r+qwvqzE4iG+np1mMzaFVPdUv8AalbTQHNA71z2te3V01jSr0mGlkzCaBzCdALSVniWsXrPSYb2vIyEjrKjMpxDa20vH13/ABKtv27o4de0NrbfKPrnsKni37qzo6c+zVabvShwpg4hjFMRPLo6l62y04mnvWeDt20Tpa25p9I6/mnWO+KN2J4MZ05W+IVrbPMdFdPbqW9Lei3ila4VaQ4aQQQsZiY6u2totGYZqEiAgICAgICAgICAgICAgICAgICAgICAgIPmt1rlOnulaMXqCSPDdybm31RylUtOHDeudSXlsveo8iOBr2YqOMrgcmPFXSqxKJp2hp4Bk+zR/wCc7xU5RueGMlxXNFXWeJo0mYgdpTJueCO4rnCrbPE4aRMSOwpk3fCbZ73GFuE+MN5A6Q06641jOvPtD0KfDomIm04ZtuBZ87TtPH6qnMT2af6bTu12W4DWStkDzicSG0GTHiqovrTauML6OwRp3i8T0XKxd5VQPC7OpiMziETaIjMqxzqknSar6WlIpWKx7PitXUnUvN595yxcrM2MVpfGcJjnNPIe8Z1E1i3Vat7UnNZwt7Hfc5uKVmEPebiPWMh7FhbZ4/C7dP4hMel4+zobn3Xgm/ZvaT7pxOHUca57adq9Yd+nr6ep8spyo2EBAQEBAQEBAQEBAQEBAQEBAQEBAQEHIwfvdv8A5sP/AGQs79XJPzymqiRB89u1bnTSuJJwQ4ta3MGg0+JWkRhz2nMvLjW90MrXAnBLg1zcxaTj6xlSYyVnEvoZyU6lzzSJelTa71jHVoNn5VSdHy2jbu9UeTFLFFldKXBuirRU10JwbT0aRtunMxGJTHXMmH1a9BaonRv2bRr0n3IrmyuPs4PKcSRo3n2La9I92y33HcIXltXvoMQxYq46acVV17Po1reJtLh2zXvfStWkdXLAkeC9d83hnhVRVqkUoRJkQgSnOMR0qVWXClo10/8AmSeKruV7QtxtT6p+8uquX6SYHUE8b4T7zfpGdnrD4FcdtCfZ9Ll1tz7qQTisMscmnBIJHSMo61jNZjrCUxQCAgICAgICAgICAgICAgICAgICD55bbrbjdG0tcBgPkjwjnadzaA7ox41S0ZcV7Y1JWnDFm10e0FTEp3o7nDNm10e0ExJvR3cPdSJjZX4DmvaSXNINcRNaHlC0hhbq8uZE10rMNzWNBDnEmmIGuCOU5Ekr1dzwzZtdHtBZ4lvvR3OGLNro9oJiTejuq7FdXdro2YNAwGPkDTndWM1d0YsSvWMIpbOpD6Gru0QEFTde4jJquFGP97MeR3itdPVmvp7OXX2aup6x6S4+2WZ8bi14LT2EaQc4XZW0WjMPJvp2pOLQjOk0qzOYaJlKqBOpVRkVUio+nescQQ4EtIxhwJBHQRkUDorl3726Gg3QTN92QYR2sTviSs7aNZTl11y/SRZ30E0b4T7w+kZ2esPgVjbQn2Tl1tz7pwTjCiljkHNIJHSMo61jNZjqlLUAgICAgICAgICAgICAgICAgqbXe5ZJXukfEHOcQS7CkFSABkBpkARnOlSZzMNXFKw6kbUvmTCODTscUrDqRtS+ZRg4NOxxSsOpG1L5lODg07HFKw6kbUvmTBwadjilYdSNqXzKMHBp2OKVh1I2pfMmDg07NtkvcskT2yMiDXNNQ7CkNMVM5pkKlMaVInMQtkaCAgII9usUcrcB4qMxzg6QcytW01nMM9TTrqRi0OIu3cSSGrvbZmeM3I4ZunIuzT1Yt+bydfZraXr1j99VE9y2ckospUqSjoqpFR9OICAgyjeWkOaS0jI4EgjoIUDo7l38W2GgLxM33ZBU7Qo74krO2jWU5ddcv0j2d9BMx8J94fSM+Ix9ixtoTHROU6234sDqRNbMzBB3QOoCTlAxZlwautOnbdw6NPR3q5yj8dHakbZ8qz5rw05bycdHakbZ8qc14OW8nHR2pG2fKnNeDlvJx0dqRtnypzXg5bycdHakbZ8qc14OW8nHR2pG2fKnNeDlvJx0dqRtnypzXg5bycdHakbZ8qc14OW8nHR2pG2fKnNeDlvJx0dqRtnypzXg5bycdHakbZ8qc14OW8nHR2pG2fKnNeDlvJx0dqRtnypzXg5bycdHakbZ8qc14OW8nHR2pG2fKnNeDlvJx0dqRtnypzXg5bycdHakbZ8qc14OW8nHR2pG2fKnNeDlvJx0dqRtnypzXg5bycdHakbZ8qc14OW8nHR2pG2fKnNeDlvLZZr8S57GuiDQ5zWl2HWgJpX2VNdqzOMKzs+I6usXW5hAQEBB45oIIOMHERyIOQvgvUyyWccpi8nh/wDF1aev7WebtGxfi0/t/hws4IJBqCMRBxEHQQuqHlzCPhlFcKRUfTFUHuEiHuEg9qg9Uj1oJIAynEOlRM4HYQWNzWtbQ4gAvm9SZvabd3q1xWIhs3u7QVTdlOYN7u0FN2TMG93aCm7JmDe7tBTdkzBvd2gpuyZg3u7QU3ZMwb3doKbsmYN7u0FN2TMG93aCm7JmDe7tBTdkzBvd2gpuyZg3u7QU3ZMwb3doKbsmYN7u0FN2TMG93aCm7JmDe7tBTdkzBvd2gpuyZg3u7QU3ZMwb3doKbsmYN7u0FN2TMG93aCm7JmDe7tBTdkzD6Tcq0GSGN5ylgr94YndoK9PTtvViXnXjFphLV1RAQEBAQUV8V7UVpBcPo5aYpAMvI8Zxy5Vrp6s0/Jy7RstdX16T3/y43iNbP+Dtnyrp5ijzuQ1vH7/o4MxlWey2x2GVwwmxyOGlrXOHxATMDS9pGUFvSCO9ShiCg9RIgsr3oMO0MGZtXn8OTtoufar7ulPn0aaVc2dxTndy8XLtKc7uTJgpzu5MmCnO7kyYKc7uTJgpzu5MmCnO7kyYKc7uTJgpzu5MmCnO7kyYKc7uTJgpzu5MmCnO7kyYKc7uTJgpzu5MmCnO7kyYKc7uTJgpzu5MmCnO7kyYKc7uTJgpzu5MmCnO7kyYKc7uTJh016k9WPjrXBcHDod/cdq6tC3pMObWj1yvVuxEBAQEBAQEH56XoKso5HNOE0lp94Eg/EILqx3222PFuu6t92UCQfE+t2rOdOsmVvZ78bM/FabBZ36XsbGTsuH9SrOlMdJTlaWZ1wZ8rIoiczsOH5gQ3tVJ4sHonm8C50gwmB4ByOZIXDqrUKvGvBhS2+9yCxy4MTpHFzKnDLTQVxAUA0dy4Nt1pvirs2WuImWmi4XUUQKIFECiBRAogUQKIFECiBRAogUQKIFECiBRAogUQKIFECiC1vYtGBaWjM8GM9eMdoHxW2z2xdlr1zR3S9J54gICAgICAg/PS9BUQEBAQbrLaZIzhRvfGdLHOaeumVRMRPUTzfBaC7Ce4SmgFXDHQcraLm1Nj0rzmerWmvekYha2G2SSM3Tc6CpFfWINMuNeVtGhGlbdicu3S1JvGW3fB0N7fFc7Q3wdDe3xQN8HQ3t8UDfB0N7fFA3wdDe3xQN8HQ3t8UDfB0N7fFA3wdDe3xQN8HQ3t8UE+yXOtMjQ9kWE01oagVp0uC0rpWtGYhS2pWs4mW7gS2aj5medTwL9v390canc4Etmo+ZnnTgX7fv7nGp3OBLZqPmZ504F+37+5xqdzgS2aj5medOBft+/ucanc4Etmo+ZnnTgX7fv7nGp3OBLZqPmZ504F+37+5xqdzgS2aj5medOBft+/ucandhNcm1taXOhoACSatNAMpoHVSdG8RmYI1az6ZaLDZJ5gTHGHgEA4wMZ6XBVrp2t0ha14r1lK4Etmo+ZnnVuBft+/urxqdzgS2aj5medOBft+/ucanc4Etmo+ZnnTgX7fv7nGp3apLNaIXxGSMMq9uCag4wRocVG5akxmE78WicS+jL03nCAgICAgICD89L0FRAQEBAQZwxOe5rGipc4NA5SVW1orGZIiZnEPpthsoijZG3I1oFdJznrNT1r5/UvN7Tafd61KxWsRDN1nYcrWnqCos1PuZEfq06CQowYQ7XcegJYSafVNOwpgwqaKFSiBRAogUQKIPod6v7pF+P87l6Oh/Lhwa3zytJJA3GSB0kBbZZxWZ6Q9BrjRD1AQEBAQRrpfsZv5Un5Sq3+WVqfNDnrx2/RTffbpH1eRc+y9Jb7T1h0e5H/ANc9dTmZ7kOX4u8UGLSBmd8xQc/fka71/mn9Fy7T+H83Ts/u6ZdTmEBAQEBAQEH51Xeq9qgYRQe4aBhoPcNSOnvKsOE905GJnqt++RjPUO9eft2risUj3dWy0zO87JeU7mQRL0IPVArro3OwqvbidnGn+6ImFM5tMRxcihDyigKIFFIUQfQL1/3SL8f53L0dD+XDz9b55UnpLiszrPCLS+WNu7+qY2teS7c3YiDmpVU2mKzWN7u9b4FbXrrWnQiJnd9czj0zCbPb2We5DZYnOLWWKIROdQONY2tjJGY1LVfeiulmOzCmhbaPiM0vHrN53sfnMz+rgvR3dGSK3xMke8tniLQHOc6pNSx2M6WOHWuTZ7TF4ifd9H8a2emrslrUiM0n2/vH94laemG0Pa+yYLnt9S0EgOc2tDHlor7XMxMf1cf8NadbV1MxE+tf1Vt373bVYYY7Uy2Suq9jSAZGEFwJB9ohwxZCFXU0racb0WdWx7fs+26k6FtGI9J7T0/pGFhfZdaWa49hnc4te+cBxaS2pa2VpOLSW1or6t5tpVlz/Dtl09H4lq6cRmIr6Z9es1n9Ue4d5z54IJ9/uYXta/c/WJBJ9mu6CvwVaaM2iJ3mm1/Fq6OrfS4GcZjPp/1fTboD6GX+U/8AKV23+WXyFfmj81BeQaRzE++38q5tl6S32nrDpBM3T2FdbmU12LpvjlawRh4JjFSHfWdQ5NCCG27MlSNwbiIGR+d0A/1XbPSgj3atBkjsri0MO7PFBXMRpXLtP4fzdOz+7sV1OYQEBAQEBAQfI2+j23HNCOl5/QLq41VcNrfRxbPes4/E/wAqcaphsb6NLTnls465D/So41U4bG+jKfPPCOp5TjR2MNrfRhJntLB/y3H+pRx47GGxvowOe0/9L/zTj+DDeI22R29WjCazBBfkJJALnEdJK8faLzOrMy9HQ9KQsgsmz1EskFfdZjhgyNJFMRoTkzFVlEsbFdIHE/EfezHp0JkiWy6AicwkluEBicCKnQDpVpmMEwpaKiCiBRAog769j91i/H+dy9LQ/lw8/X+eXK+mD92s3+J/0nrLa/lj8/0e9/DX8+//AB/WFRfldClyblWYZZILPI4cyOFtBtObsrPVt/4q18Q7fhmhn4htGrPta0f1m0/pH93M266Dg6xyNhkhNnihjBdheu6JxdhY2ilanFjyrG1pjE46PW0tCsxq0m8Wi8zPp7b0Y7y6b0uziQWGRuMPgneOh25Ed612uc7sx2n9Hlfw3SaTq1nrFqx/9LX0kXQhdc+KNssbnmSIhrXNcaBpqaDMFrtFomkRlxfA9DVrtdrTWYjE+uFHdof7huf/AIhx6iZ6FZX/AJNfz/y9HZf/AG2t/wAf+qRe5ehYJIbNaZLSWSEMlczDgFHA1wcYqMinT0NOYi0z6stu+K7ZTUvo00819YicW6ffD6ZdD9jL/Kf+Urtv8svkafND5/YroSxAiN5bWhOJpxjpC8ympavyy9C1K26wk8P2rWnZj8Ffj6ndXg07HD9q1p2Y/BOPqdzg07HD9q1p2Y/BOPqdzg07NM10JZXR7o8uo8UxNGUjQFWdS1pjMpilaxOH0Veo84QEBAQEBAQEBAQEBAQcDfGP9qm6W/kavM1/5kvQ0fkhvubNhMpnbi6sxVIltCYFKXqgePaCCDkIog5+0QFji09XKMxVVWqiBRAogUQKIO8vZ/dYvx/nK9LZ/wCXDz9f55YXyXvRW2NkcrpGhj90BYWg1wS2hqDixq2ppxqRiXRsO36mx3m2nETmMev558IFovJsz32V7nzne8UETGYTMEtiNW4QwcZOelKqk6FZmPH6OmnxjXpXUrWI/wB82mZ9c/7uuPX7LG+K4EVsibFKXgNeHhzSA4EAjODioSr6mnF4xLl2LbtTZLzfTx6xj1Vd0LxrNNFZoXSWilnY6NhDmVLXEe1VuOmCKUoqW2etoiJ9nXo/GdfS1L6la1zeYmevt29fKJZ/RnYWmpM7x7pe0A9OC0HtVY2Wje/8RbXaMRux/T/Myu7uXtQWmCOzuwo443NcwR4LaYLS0NxgilCtb6VbV3Xn7J8Q1tm1batcTM9c+vWcufPousR/iWnai8ix5Snl6UfxJtUfhr/f/LsLa2kEg0RPHyFb3+WfyeFWc3ifL5wAvKekUQKIFEGyAeu37ze9TXrCJ6Ppi9d5YgICAgICAgICAgICAg4y71z5nWiVzY3uBLaENJHsBefradpvMxDu0b1ikRMoUVgtDSHCKWv3XfArLh37S14lO8LYB1AXNcwnMQQpmsx1hetot0kqqpEEW6FlwwCBVwyDSNCYyiUDgufVS7LlPCv2lnxKd4OC59VLsuThX7SniU7wcFz6qXZcnCv2k4lO8HBc+ql2XJwr9pOJTvBwXPqpdlycK/aUcSneFtYLXbIoxGICQK0qx9cZrmK3pfVpGIqxvTTtOd5J4Xtv2f5JPFW42t9KvC0vqOF7b9n+STxTja30nC0vqOF7b9n+STxTja30nC0vqOF7b9n+STxTja30nC0vqOF7b9n+STxTja30nC0vqOF7b9n+STxTja30nC0vqOF7b9n+STxTja30nC0vqa57pW1zXM3CmE0tqGSVoRTFjUW1NaYxupjT0onO8pOC59VLsuXPwr9pb8SneDgufVS7Lk4V+0p4lO8HBc+ql2XJwr9pOJTvBwXPqpdlycK/aTiU7wzhuZPhN+ik9pv1XaVMaV89JROpTHV9AXqPNEBAQeE0QR5boQt9qWMdLm+KtFLT0hnOtpx1tCJLfFZW5ZQegPd3BXjRvPsyna9GPxI/Guye+7Yf4KeBdTntHv8A2leLF2CAgICAgICDVabO17cE9Rzgql6ReMSvS80nMK2S45picD0ii552afaXTG1R7wx4IdUDCbTOcdfgo5a2eq3NVx0bo7k0cDhVAINKY+iqtGzYtnKk7VmuMLNdTkEBAQEBAQEBAQEBBi8mhoKmmIcqic49ExjPqp5rpSh1KNFM1D4rjtr3icS7a7PSYzEt9lusDieMHlGT+y0ptET8zLU2aY9a+qey0MORzT1hbxes9JYTS0dYeukaBUkAaahTNoj1lEVmfSIRJLqRjJV3QPFY22ikdG9dmvPX0eMurGcuEOrwURtNCdmvDVdG7DWMqyjzUChwgKaV0aNqal93Ll2qNTR09/CnffFMcgjHUT3ldsbPV5U7dqeEeS7doP8AEp0Bo/RWjRp2ZTtetP4kOW6ExyySbTlaKVj2Zzrak9bShSvJyknpxq7KZz1R3uRCPI9ENWGpQ+xLyn1AgICAgICAgICAgICAgICAgICAgICAgICDTabM14o4dBzhUvpxfqvTUtSfRT2ixOjJNMNunR0hcd9KaeYdtNat/TpKFhBYt3qgEBBrnbVrhyLbQvualbeXPtWnxNG1fCnMgX0b41g6QIhqdKNKkaXyDSiqPJIiEaR6lDThoh9rXlPqRAQEBAQEBAQEBAQEBAQEBAQEBAQEBAQEBAQQrVcxj8Y9U6R+oWN9Gtm1Ne1fTqii4vP7P7rPlvLXmvDY244zvPwCctHdHNT2Zi5DNLuzwVuWqjmrdoZC5UWgnrKnl6K8zdWT3qxmuC97eQgOH6LvjaJjrDyrbDWZzEq+e9OX6r43dOE3xV42ivvDC2wX9phWWm961N/hl33S09laq8a1J92Ntk1Y9lTarLKz245G9LXD9FpFonpLC1L16xKvkerM8oz3Ihgg+7Ly304gICAgICAgICAgICAgICAgICAgICAgICAgICAgICAgICAgIIloubBJ7cUT+lrSfjRWi9o6SztpUt1iFXabzbE/+EWHS1zx2Vp2K8a9492Nti0Z9kPiDZPen2meVW5izP8A0/S8urWDuEBAQEBAQEBAQEBAQEBAQEBAQEBAQEBAQEBAQEBAQEBAQEBAQEBB/9k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573016"/>
            <a:ext cx="3860065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72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smtClean="0"/>
              <a:t>Hizmet İnovasyonu için hizmetin internet üzerinden olması şartı </a:t>
            </a:r>
            <a:r>
              <a:rPr lang="tr-TR" u="sng" dirty="0" smtClean="0"/>
              <a:t>yoktur!</a:t>
            </a:r>
          </a:p>
          <a:p>
            <a:pPr algn="ctr"/>
            <a:r>
              <a:rPr lang="tr-TR" u="sng" dirty="0" smtClean="0"/>
              <a:t>Tüm hizmet </a:t>
            </a:r>
            <a:r>
              <a:rPr lang="tr-TR" u="sng" dirty="0" err="1" smtClean="0"/>
              <a:t>inovasyonları</a:t>
            </a:r>
            <a:r>
              <a:rPr lang="tr-TR" u="sng" dirty="0" smtClean="0"/>
              <a:t> çıktığı ve uygulandığı zaman diliminde yenidir. Bir zaman soran bu yeniliklerde sıradan hale gelmeye başlayacaktır.</a:t>
            </a:r>
          </a:p>
        </p:txBody>
      </p:sp>
    </p:spTree>
    <p:extLst>
      <p:ext uri="{BB962C8B-B14F-4D97-AF65-F5344CB8AC3E}">
        <p14:creationId xmlns:p14="http://schemas.microsoft.com/office/powerpoint/2010/main" val="205842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dirty="0"/>
              <a:t>Hizmet </a:t>
            </a:r>
            <a:r>
              <a:rPr lang="tr-TR" b="1" dirty="0" smtClean="0"/>
              <a:t>İnovasyonunda </a:t>
            </a:r>
            <a:r>
              <a:rPr lang="tr-TR" b="1" dirty="0"/>
              <a:t>amaç; </a:t>
            </a:r>
            <a:r>
              <a:rPr lang="tr-TR" dirty="0"/>
              <a:t>var olan müşterileri elde tutmak ve yeni müşteriler kazanmaktır. </a:t>
            </a:r>
            <a:r>
              <a:rPr lang="tr-TR" dirty="0" smtClean="0"/>
              <a:t> Böylece yapılan hizmetin karşılığı ekonomik olarak alınır.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708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Hizmet İnovasyonu: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Sektöründe </a:t>
            </a:r>
            <a:r>
              <a:rPr lang="tr-TR" sz="3200" dirty="0"/>
              <a:t>hizmet sunarken yeni, daha faydalı </a:t>
            </a:r>
            <a:r>
              <a:rPr lang="tr-TR" sz="3200" dirty="0" smtClean="0"/>
              <a:t>veya </a:t>
            </a:r>
            <a:r>
              <a:rPr lang="tr-TR" sz="3200" dirty="0"/>
              <a:t>radikal bir değişim kullanmak, mekan, sunum, ulaşılabilirlik gibi yaklaşımları yeniden yorumlamak, gelişen çağın ürünlerinden daha efektif olarak </a:t>
            </a:r>
            <a:r>
              <a:rPr lang="tr-TR" sz="3200" dirty="0" smtClean="0"/>
              <a:t>yararlanmaktır.</a:t>
            </a:r>
          </a:p>
          <a:p>
            <a:r>
              <a:rPr lang="tr-TR" sz="3200" b="1" dirty="0" smtClean="0"/>
              <a:t>Hizmet </a:t>
            </a:r>
            <a:r>
              <a:rPr lang="tr-TR" sz="3200" b="1" dirty="0"/>
              <a:t>inovasyonu ile amaç; </a:t>
            </a:r>
            <a:r>
              <a:rPr lang="tr-TR" sz="3200" dirty="0"/>
              <a:t>sektörde rakip firmalar ile rekabet edebilmek olabileceği gibi yeni bir hizmet anlayışı sunarak sektörün gelişmesini sağlamak da olabilir.</a:t>
            </a:r>
          </a:p>
        </p:txBody>
      </p:sp>
    </p:spTree>
    <p:extLst>
      <p:ext uri="{BB962C8B-B14F-4D97-AF65-F5344CB8AC3E}">
        <p14:creationId xmlns:p14="http://schemas.microsoft.com/office/powerpoint/2010/main" val="416310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Hizmet Sektörleri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Eğitim</a:t>
            </a:r>
          </a:p>
          <a:p>
            <a:r>
              <a:rPr lang="tr-TR" dirty="0" smtClean="0"/>
              <a:t>Sağlık</a:t>
            </a:r>
          </a:p>
          <a:p>
            <a:r>
              <a:rPr lang="tr-TR" dirty="0" smtClean="0"/>
              <a:t>Güvenlik</a:t>
            </a:r>
          </a:p>
          <a:p>
            <a:r>
              <a:rPr lang="tr-TR" dirty="0" smtClean="0"/>
              <a:t>Eğlence</a:t>
            </a:r>
          </a:p>
          <a:p>
            <a:r>
              <a:rPr lang="tr-TR" dirty="0" smtClean="0"/>
              <a:t>Ulaşım</a:t>
            </a:r>
          </a:p>
          <a:p>
            <a:r>
              <a:rPr lang="tr-TR" dirty="0" smtClean="0"/>
              <a:t>İletişim</a:t>
            </a:r>
          </a:p>
          <a:p>
            <a:r>
              <a:rPr lang="tr-TR" dirty="0" smtClean="0"/>
              <a:t>Hazır Gıda</a:t>
            </a:r>
          </a:p>
          <a:p>
            <a:r>
              <a:rPr lang="tr-TR" dirty="0" smtClean="0"/>
              <a:t>Hazır Giyim</a:t>
            </a:r>
          </a:p>
          <a:p>
            <a:r>
              <a:rPr lang="tr-TR" dirty="0" smtClean="0"/>
              <a:t>Spor</a:t>
            </a:r>
          </a:p>
          <a:p>
            <a:r>
              <a:rPr lang="tr-TR" dirty="0" smtClean="0"/>
              <a:t>Online Hizmetler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184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dirty="0"/>
              <a:t>E-Devlet Türkiye.gov.tr: </a:t>
            </a:r>
            <a:r>
              <a:rPr lang="tr-TR" dirty="0"/>
              <a:t>Türkiye Cumhuriyet Devleti vatandaşlarının her türlü devlet dairesi işini tek bir çatı altında toplayan bu yapı; devlet dairelerindeki evrak işlerinin yavaşlığının önüne geçti</a:t>
            </a:r>
            <a:r>
              <a:rPr lang="tr-TR" dirty="0" smtClean="0"/>
              <a:t>. </a:t>
            </a:r>
          </a:p>
          <a:p>
            <a:r>
              <a:rPr lang="tr-TR" dirty="0" smtClean="0"/>
              <a:t>Artık </a:t>
            </a:r>
            <a:r>
              <a:rPr lang="tr-TR" dirty="0"/>
              <a:t>almak için 1 saat sıra beklemeniz gereken bir evrakı e-devlet sayesinde çok kısa bir süre içerisinde bulun, indirin kullanın.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 err="1"/>
              <a:t>inovatif</a:t>
            </a:r>
            <a:r>
              <a:rPr lang="tr-TR" dirty="0"/>
              <a:t> yaklaşım; devlet hizmetlerinde de inovasyon yapılabileceğinin kanıtı niteliğinde.</a:t>
            </a:r>
          </a:p>
        </p:txBody>
      </p:sp>
      <p:pic>
        <p:nvPicPr>
          <p:cNvPr id="1026" name="Picture 2" descr="http://teknoloji-tasarim.com/wp-content/uploads/2017/10/e-devlet-logo-1-300x1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653136"/>
            <a:ext cx="2857500" cy="158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006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dirty="0"/>
              <a:t>Yemek Sepeti: </a:t>
            </a:r>
            <a:r>
              <a:rPr lang="tr-TR" dirty="0"/>
              <a:t>Adrese teslim yemek hizmetleri tek bir ortamda toplayan Yemeksepeti.com; tüketicilere aldıkları ürünü ve hizmeti değerlendirme imkanı da sundu. </a:t>
            </a:r>
            <a:endParaRPr lang="tr-TR" dirty="0" smtClean="0"/>
          </a:p>
          <a:p>
            <a:r>
              <a:rPr lang="tr-TR" dirty="0" smtClean="0"/>
              <a:t>Hem </a:t>
            </a:r>
            <a:r>
              <a:rPr lang="tr-TR" dirty="0"/>
              <a:t>tek bir ortamda </a:t>
            </a:r>
            <a:r>
              <a:rPr lang="tr-TR" dirty="0" smtClean="0"/>
              <a:t>toplanan </a:t>
            </a:r>
            <a:r>
              <a:rPr lang="tr-TR" dirty="0"/>
              <a:t>binlerce lokanta hem de bunu değerlendirme imkanını çok seven </a:t>
            </a:r>
            <a:r>
              <a:rPr lang="tr-TR" dirty="0" smtClean="0"/>
              <a:t>tüketiciler </a:t>
            </a:r>
            <a:r>
              <a:rPr lang="tr-TR" dirty="0"/>
              <a:t>için yemeksepeti.com vazgeçilmez bir firma oldu.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yeni yaklaşımlar sayesinde; adrese teslim yemek sektöründe adını en üste yazdırdı.</a:t>
            </a:r>
          </a:p>
        </p:txBody>
      </p:sp>
      <p:pic>
        <p:nvPicPr>
          <p:cNvPr id="2050" name="Picture 2" descr="http://teknoloji-tasarim.com/wp-content/uploads/2017/10/yemeksepeti-300x1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437112"/>
            <a:ext cx="409136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499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dirty="0" err="1"/>
              <a:t>İşcep</a:t>
            </a:r>
            <a:r>
              <a:rPr lang="tr-TR" dirty="0"/>
              <a:t>: İş Bankasının telefon uygulaması olan </a:t>
            </a:r>
            <a:r>
              <a:rPr lang="tr-TR" dirty="0" err="1"/>
              <a:t>İşcep</a:t>
            </a:r>
            <a:r>
              <a:rPr lang="tr-TR" dirty="0"/>
              <a:t>; bu alanda ilk yerli uygulama olması ile dikkat çekiyor. </a:t>
            </a:r>
            <a:endParaRPr lang="tr-TR" dirty="0" smtClean="0"/>
          </a:p>
          <a:p>
            <a:r>
              <a:rPr lang="tr-TR" dirty="0" smtClean="0"/>
              <a:t>Başka </a:t>
            </a:r>
            <a:r>
              <a:rPr lang="tr-TR" dirty="0"/>
              <a:t>ülkelerde daha önce kullanılmaya başlayan bankacılık uygulamasını bir Türk bankası olarak ilk defa 2007 yılında ülkemizde kullanıma açtı. </a:t>
            </a:r>
            <a:endParaRPr lang="tr-TR" dirty="0" smtClean="0"/>
          </a:p>
          <a:p>
            <a:r>
              <a:rPr lang="tr-TR" dirty="0" err="1" smtClean="0"/>
              <a:t>İnovatif</a:t>
            </a:r>
            <a:r>
              <a:rPr lang="tr-TR" dirty="0" smtClean="0"/>
              <a:t> </a:t>
            </a:r>
            <a:r>
              <a:rPr lang="tr-TR" dirty="0"/>
              <a:t>yaklaşımı nedeniyle İş Bankası dünya bankaları sırasında ilk 100 banka arasında yer almaktadır.</a:t>
            </a:r>
          </a:p>
        </p:txBody>
      </p:sp>
      <p:pic>
        <p:nvPicPr>
          <p:cNvPr id="3074" name="Picture 2" descr="iÅcep ile ilgili gÃ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293096"/>
            <a:ext cx="3600399" cy="202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565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dirty="0" smtClean="0"/>
              <a:t>Apple Servis </a:t>
            </a:r>
            <a:r>
              <a:rPr lang="tr-TR" b="1" dirty="0"/>
              <a:t>Hizmeti: </a:t>
            </a:r>
            <a:r>
              <a:rPr lang="tr-TR" dirty="0"/>
              <a:t>Eğer </a:t>
            </a:r>
            <a:r>
              <a:rPr lang="tr-TR" dirty="0" err="1"/>
              <a:t>İphone</a:t>
            </a:r>
            <a:r>
              <a:rPr lang="tr-TR" dirty="0"/>
              <a:t> telefonunuz kendi kendine arızalanır ise garanti süreci kapsamında servise götürdüğünüzde yapılan incelemeler sonucu size yeni bir </a:t>
            </a:r>
            <a:r>
              <a:rPr lang="tr-TR" dirty="0" err="1"/>
              <a:t>İphone</a:t>
            </a:r>
            <a:r>
              <a:rPr lang="tr-TR" dirty="0"/>
              <a:t> veriliyor. Bunu çoğumu biliriz. </a:t>
            </a:r>
            <a:endParaRPr lang="tr-TR" dirty="0" smtClean="0"/>
          </a:p>
          <a:p>
            <a:r>
              <a:rPr lang="tr-TR" dirty="0" smtClean="0"/>
              <a:t>Burada </a:t>
            </a:r>
            <a:r>
              <a:rPr lang="tr-TR" dirty="0"/>
              <a:t>önemli olan bu hizmeti ilk geliştiren firmanın Apple olması. Bu nedenle tüketiciler Phone ürünü aldıklarında servis kapsamının verdiği rahatlığı yaşıyorlar. </a:t>
            </a:r>
            <a:r>
              <a:rPr lang="tr-TR" dirty="0" smtClean="0"/>
              <a:t>Tabi </a:t>
            </a:r>
            <a:r>
              <a:rPr lang="tr-TR" dirty="0"/>
              <a:t>Apple bunun bedelini alıyor: Yüksek ücret. Hizmete ödenen para, telefonun fiyatına ekleniyor.</a:t>
            </a:r>
          </a:p>
        </p:txBody>
      </p:sp>
      <p:pic>
        <p:nvPicPr>
          <p:cNvPr id="4098" name="Picture 2" descr="http://teknoloji-tasarim.com/wp-content/uploads/2017/10/knowledge_graph_logo-300x3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0727" y="4600273"/>
            <a:ext cx="1628800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600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dirty="0"/>
              <a:t>Sosyal Belediyecilik:</a:t>
            </a:r>
            <a:r>
              <a:rPr lang="tr-TR" dirty="0"/>
              <a:t> Ülkemizde bazı belediyeler; engellilere, yaşlılara, çocuklara ve kadınlara yönelik hizmetleri ile ön plana çıkıyor</a:t>
            </a:r>
            <a:r>
              <a:rPr lang="tr-TR" dirty="0" smtClean="0"/>
              <a:t>.</a:t>
            </a:r>
          </a:p>
          <a:p>
            <a:r>
              <a:rPr lang="tr-TR" dirty="0" smtClean="0"/>
              <a:t>Tüm </a:t>
            </a:r>
            <a:r>
              <a:rPr lang="tr-TR" dirty="0"/>
              <a:t>ilçeyi engellilere uygun halde tasarlayıp, yaşlılar için vakit geçirebilecekleri mekanlar inşa edip, çocukların </a:t>
            </a:r>
            <a:r>
              <a:rPr lang="tr-TR" dirty="0" smtClean="0"/>
              <a:t>eğitimi ve gelişimi </a:t>
            </a:r>
            <a:r>
              <a:rPr lang="tr-TR" dirty="0"/>
              <a:t>ile ilgili çalışmalar yapıp aileleri bilinçlendiren kreşler açan, kadınlar için sosyal yardım ve dayanışma çalışmaları yürüten bu belediyecilik anlayışı hizmet </a:t>
            </a:r>
            <a:r>
              <a:rPr lang="tr-TR" dirty="0" err="1"/>
              <a:t>inovasyonuna</a:t>
            </a:r>
            <a:r>
              <a:rPr lang="tr-TR" dirty="0"/>
              <a:t> örnek sayılabilir.</a:t>
            </a:r>
          </a:p>
        </p:txBody>
      </p:sp>
      <p:pic>
        <p:nvPicPr>
          <p:cNvPr id="5122" name="Picture 2" descr="http://teknoloji-tasarim.com/wp-content/uploads/2017/10/sosyalbelediyecilik-300x1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457" y="4697861"/>
            <a:ext cx="2782767" cy="1567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531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dirty="0"/>
              <a:t>Uçaklarda Ayakta Seyahat: </a:t>
            </a:r>
            <a:r>
              <a:rPr lang="tr-TR" dirty="0"/>
              <a:t>Her geçen gün uçaklara artan talep nedeniyle yaşanan yoğunluğa ve bilet tükenmesine çözüm; uçaklara daha fazla yolcu alabilmek. </a:t>
            </a:r>
            <a:endParaRPr lang="tr-TR" dirty="0" smtClean="0"/>
          </a:p>
          <a:p>
            <a:r>
              <a:rPr lang="tr-TR" dirty="0" smtClean="0"/>
              <a:t>Bunun </a:t>
            </a:r>
            <a:r>
              <a:rPr lang="tr-TR" dirty="0"/>
              <a:t>için yolcuların resimdeki gibi ayakta seyahat edebileceği bu oturuş tarzı ile ulaşım sektöründe bir hizmet inovasyonu görüyoruz. </a:t>
            </a:r>
            <a:endParaRPr lang="tr-TR" dirty="0" smtClean="0"/>
          </a:p>
          <a:p>
            <a:r>
              <a:rPr lang="tr-TR" dirty="0" smtClean="0"/>
              <a:t>Beklentimiz</a:t>
            </a:r>
            <a:r>
              <a:rPr lang="tr-TR" dirty="0"/>
              <a:t>; ayakta seyahatin daha ucuz olması yönünde. Uçuş firmaların kısa rotalarda uygulayacağı bu özellik tam gençlere göre. Bekliyoruz.</a:t>
            </a:r>
          </a:p>
        </p:txBody>
      </p:sp>
      <p:pic>
        <p:nvPicPr>
          <p:cNvPr id="6146" name="Picture 2" descr="http://teknoloji-tasarim.com/wp-content/uploads/2017/10/858447149046-300x1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760471"/>
            <a:ext cx="3287319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894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Kayna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</TotalTime>
  <Words>184</Words>
  <Application>Microsoft Office PowerPoint</Application>
  <PresentationFormat>Ekran Gösterisi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Kaynak</vt:lpstr>
      <vt:lpstr>HİZMET İNOVASYONU</vt:lpstr>
      <vt:lpstr>Hizmet İnovasyonu:</vt:lpstr>
      <vt:lpstr>Hizmet Sektörleri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HİZMET İNOVASYONU</dc:title>
  <dc:creator>Rıza</dc:creator>
  <cp:lastModifiedBy>Rıza</cp:lastModifiedBy>
  <cp:revision>17</cp:revision>
  <dcterms:created xsi:type="dcterms:W3CDTF">2018-09-23T10:12:08Z</dcterms:created>
  <dcterms:modified xsi:type="dcterms:W3CDTF">2022-04-08T13:19:20Z</dcterms:modified>
</cp:coreProperties>
</file>