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5" r:id="rId5"/>
    <p:sldId id="263" r:id="rId6"/>
    <p:sldId id="267" r:id="rId7"/>
    <p:sldId id="268" r:id="rId8"/>
    <p:sldId id="259" r:id="rId9"/>
    <p:sldId id="264" r:id="rId10"/>
    <p:sldId id="269" r:id="rId11"/>
    <p:sldId id="270" r:id="rId12"/>
    <p:sldId id="266" r:id="rId13"/>
    <p:sldId id="275" r:id="rId14"/>
    <p:sldId id="274" r:id="rId15"/>
    <p:sldId id="276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 autoAdjust="0"/>
    <p:restoredTop sz="94660"/>
  </p:normalViewPr>
  <p:slideViewPr>
    <p:cSldViewPr>
      <p:cViewPr varScale="1">
        <p:scale>
          <a:sx n="110" d="100"/>
          <a:sy n="110" d="100"/>
        </p:scale>
        <p:origin x="-21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44008" y="2636912"/>
            <a:ext cx="4536504" cy="1702160"/>
          </a:xfrm>
        </p:spPr>
        <p:txBody>
          <a:bodyPr>
            <a:noAutofit/>
          </a:bodyPr>
          <a:lstStyle/>
          <a:p>
            <a:r>
              <a:rPr lang="tr-TR" dirty="0" smtClean="0"/>
              <a:t>ERGONOMİ </a:t>
            </a:r>
            <a:br>
              <a:rPr lang="tr-TR" dirty="0" smtClean="0"/>
            </a:br>
            <a:r>
              <a:rPr lang="tr-TR" dirty="0" smtClean="0"/>
              <a:t>ve </a:t>
            </a:r>
            <a:br>
              <a:rPr lang="tr-TR" dirty="0" smtClean="0"/>
            </a:br>
            <a:r>
              <a:rPr lang="tr-TR" dirty="0" smtClean="0"/>
              <a:t>ANTROPOMETRİ 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293096"/>
            <a:ext cx="2925243" cy="153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00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4941168"/>
            <a:ext cx="6777317" cy="891461"/>
          </a:xfrm>
        </p:spPr>
        <p:txBody>
          <a:bodyPr/>
          <a:lstStyle/>
          <a:p>
            <a:r>
              <a:rPr lang="tr-TR" dirty="0" smtClean="0"/>
              <a:t>Sağda Hızlı yazı yazmaya yönelik bir klavye tasarımı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44823"/>
            <a:ext cx="7722400" cy="298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5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5517232"/>
            <a:ext cx="6777317" cy="864096"/>
          </a:xfrm>
        </p:spPr>
        <p:txBody>
          <a:bodyPr/>
          <a:lstStyle/>
          <a:p>
            <a:r>
              <a:rPr lang="tr-TR" dirty="0" smtClean="0"/>
              <a:t>Sağda Bilgisayar oyuncularının tercih ettiği oyuncu faresi.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6832"/>
            <a:ext cx="7518344" cy="371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2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5445224"/>
            <a:ext cx="6777317" cy="72008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Sağda Uzun süreli oturmalarda ağrı riskini azaltan sandalye tasarımı.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80728"/>
            <a:ext cx="587351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ANTROPOMETRİ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vücudunun </a:t>
            </a:r>
            <a:r>
              <a:rPr lang="tr-TR" dirty="0"/>
              <a:t>boyutları ile ilgilenen </a:t>
            </a:r>
            <a:r>
              <a:rPr lang="tr-TR" dirty="0" smtClean="0"/>
              <a:t>bilim dalıdır.</a:t>
            </a:r>
          </a:p>
          <a:p>
            <a:r>
              <a:rPr lang="tr-TR" dirty="0" smtClean="0"/>
              <a:t>Irk, cinsiyet, yaş, bölge faktörleri insan ölçülerinin değişkenlik göstermesine sebep olur. </a:t>
            </a:r>
          </a:p>
          <a:p>
            <a:r>
              <a:rPr lang="tr-TR" dirty="0" smtClean="0"/>
              <a:t>Bu nedenle </a:t>
            </a:r>
            <a:r>
              <a:rPr lang="tr-TR" dirty="0" err="1" smtClean="0"/>
              <a:t>antropometri</a:t>
            </a:r>
            <a:r>
              <a:rPr lang="tr-TR" dirty="0" smtClean="0"/>
              <a:t> bilimi bu ölçülerin veri halinde standartlaştırılmasını sağlamıştır.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94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5157192"/>
            <a:ext cx="6777317" cy="1080120"/>
          </a:xfrm>
        </p:spPr>
        <p:txBody>
          <a:bodyPr/>
          <a:lstStyle/>
          <a:p>
            <a:r>
              <a:rPr lang="tr-TR" dirty="0" smtClean="0"/>
              <a:t>İnsan vücudunun ölçüleri; ürünlerin tasarımını etkiler.</a:t>
            </a:r>
            <a:endParaRPr lang="tr-TR" dirty="0"/>
          </a:p>
        </p:txBody>
      </p:sp>
      <p:pic>
        <p:nvPicPr>
          <p:cNvPr id="4" name="İçerik Yer Tutucus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44837"/>
            <a:ext cx="7354094" cy="488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4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Nasıl daha ergonomik olabilir?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Evinizde okulunuzda sınıfınızda bir ortamı veya ürünü söyleyip ergonomik olmayan özelliğini yazabilir misiniz?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473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tr-TR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İş kuralları anlamına gelen </a:t>
            </a:r>
            <a:r>
              <a:rPr lang="tr-T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ERGONOMİ</a:t>
            </a:r>
            <a:r>
              <a:rPr lang="tr-TR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68580" indent="0">
              <a:buNone/>
            </a:pPr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insan</a:t>
            </a:r>
            <a:r>
              <a:rPr lang="tr-TR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ile </a:t>
            </a:r>
            <a:r>
              <a:rPr lang="tr-T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kullandığı </a:t>
            </a:r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nesne(ürün) </a:t>
            </a:r>
            <a:r>
              <a:rPr lang="tr-TR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</a:t>
            </a:r>
            <a:r>
              <a:rPr lang="tr-T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iş </a:t>
            </a:r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çevresi (çalışma ortamı) </a:t>
            </a:r>
            <a:r>
              <a:rPr lang="tr-TR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arasındaki </a:t>
            </a:r>
            <a:r>
              <a:rPr lang="tr-TR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etkileşimi inceleyen bir bilim </a:t>
            </a:r>
            <a:r>
              <a:rPr lang="tr-TR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dalı olarak tanımlanabilir.</a:t>
            </a:r>
            <a:endParaRPr lang="tr-TR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7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ERGONOMİNİN AMACI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dirty="0" smtClean="0"/>
              <a:t>Sağlığın ve güvenliğin sağlanması</a:t>
            </a:r>
          </a:p>
          <a:p>
            <a:r>
              <a:rPr lang="tr-TR" b="0" dirty="0" smtClean="0"/>
              <a:t>Emek kayıplarının önlenmesi</a:t>
            </a:r>
          </a:p>
          <a:p>
            <a:r>
              <a:rPr lang="tr-TR" b="0" dirty="0" smtClean="0"/>
              <a:t>Yorulmanın </a:t>
            </a:r>
            <a:r>
              <a:rPr lang="tr-TR" b="0" dirty="0"/>
              <a:t>ve iş stresinin </a:t>
            </a:r>
            <a:r>
              <a:rPr lang="tr-TR" b="0" dirty="0" smtClean="0"/>
              <a:t>azaltılması</a:t>
            </a:r>
          </a:p>
          <a:p>
            <a:r>
              <a:rPr lang="tr-TR" b="0" dirty="0" smtClean="0"/>
              <a:t>İş </a:t>
            </a:r>
            <a:r>
              <a:rPr lang="tr-TR" b="0" dirty="0"/>
              <a:t>kazaları ve mesleki risklerin </a:t>
            </a:r>
            <a:r>
              <a:rPr lang="tr-TR" b="0" dirty="0" smtClean="0"/>
              <a:t>en aza indirilmesi</a:t>
            </a:r>
            <a:endParaRPr lang="tr-TR" b="0" dirty="0"/>
          </a:p>
          <a:p>
            <a:r>
              <a:rPr lang="tr-TR" b="0" dirty="0" smtClean="0"/>
              <a:t>Verimlilik </a:t>
            </a:r>
            <a:r>
              <a:rPr lang="tr-TR" b="0" dirty="0"/>
              <a:t>ve kalitenin </a:t>
            </a:r>
            <a:r>
              <a:rPr lang="tr-TR" b="0" dirty="0" smtClean="0"/>
              <a:t>yükseltilmesi olarak sıralanabilir.</a:t>
            </a:r>
          </a:p>
          <a:p>
            <a:endParaRPr lang="tr-TR" b="0" dirty="0" smtClean="0"/>
          </a:p>
          <a:p>
            <a:endParaRPr lang="tr-TR" b="0" dirty="0" smtClean="0"/>
          </a:p>
        </p:txBody>
      </p:sp>
    </p:spTree>
    <p:extLst>
      <p:ext uri="{BB962C8B-B14F-4D97-AF65-F5344CB8AC3E}">
        <p14:creationId xmlns:p14="http://schemas.microsoft.com/office/powerpoint/2010/main" val="14520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20 YY başında </a:t>
            </a:r>
            <a:r>
              <a:rPr lang="tr-TR" dirty="0" err="1"/>
              <a:t>Ergonomi’nin</a:t>
            </a:r>
            <a:r>
              <a:rPr lang="tr-TR" dirty="0"/>
              <a:t> temel amacı, insanın işe uyumunun sağlanması olduğundan, araştırmalar daha çok işçilerin seçimi, sınıflandırılması ve eğitimi konularında yoğunlaşmıştır. </a:t>
            </a:r>
          </a:p>
          <a:p>
            <a:endParaRPr lang="tr-TR" dirty="0"/>
          </a:p>
          <a:p>
            <a:r>
              <a:rPr lang="tr-TR" dirty="0"/>
              <a:t>Günümüzde ise, insanın işe uyumu değil, işin insana uyumu Ergonominin temel felsefesi olmuştur.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5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125760"/>
            <a:ext cx="7024744" cy="1143000"/>
          </a:xfrm>
        </p:spPr>
        <p:txBody>
          <a:bodyPr/>
          <a:lstStyle/>
          <a:p>
            <a:r>
              <a:rPr lang="tr-TR" dirty="0" smtClean="0"/>
              <a:t>Endüstride Ergonomi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288175"/>
            <a:ext cx="7560956" cy="3508977"/>
          </a:xfrm>
        </p:spPr>
        <p:txBody>
          <a:bodyPr/>
          <a:lstStyle/>
          <a:p>
            <a:r>
              <a:rPr lang="tr-TR" dirty="0" smtClean="0"/>
              <a:t>Böylelikle çalışma şartları, çalışma güvenliği, üretim ortamının tasarımı, insani ihtiyaçlar </a:t>
            </a:r>
            <a:r>
              <a:rPr lang="tr-TR" dirty="0" err="1" smtClean="0"/>
              <a:t>vb</a:t>
            </a:r>
            <a:r>
              <a:rPr lang="tr-TR" dirty="0" smtClean="0"/>
              <a:t> tüm koşullar insana göre ayarlanmaya çalışılmıştır.</a:t>
            </a:r>
          </a:p>
          <a:p>
            <a:r>
              <a:rPr lang="tr-TR" dirty="0"/>
              <a:t>E</a:t>
            </a:r>
            <a:r>
              <a:rPr lang="tr-TR" dirty="0" smtClean="0"/>
              <a:t>ndüstride ergonomi; işin insana uyumudur</a:t>
            </a:r>
            <a:endParaRPr lang="tr-TR" dirty="0"/>
          </a:p>
        </p:txBody>
      </p:sp>
      <p:pic>
        <p:nvPicPr>
          <p:cNvPr id="4" name="İçerik Yer Tutucus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503" y="3356992"/>
            <a:ext cx="5472608" cy="307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5013176"/>
            <a:ext cx="6777317" cy="1368152"/>
          </a:xfrm>
        </p:spPr>
        <p:txBody>
          <a:bodyPr/>
          <a:lstStyle/>
          <a:p>
            <a:pPr marL="68580" indent="0">
              <a:buNone/>
            </a:pPr>
            <a:r>
              <a:rPr lang="tr-TR" dirty="0" smtClean="0"/>
              <a:t>Kokpiti insana göre tasarlanması.</a:t>
            </a:r>
          </a:p>
          <a:p>
            <a:pPr marL="68580" indent="0">
              <a:buNone/>
            </a:pPr>
            <a:r>
              <a:rPr lang="tr-TR" dirty="0" smtClean="0"/>
              <a:t>Çalışma ortamları insana göre tasarlanırsa çok daha verimli olur.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0688"/>
            <a:ext cx="6960773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17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4694628"/>
            <a:ext cx="7200916" cy="1470676"/>
          </a:xfrm>
        </p:spPr>
        <p:txBody>
          <a:bodyPr/>
          <a:lstStyle/>
          <a:p>
            <a:r>
              <a:rPr lang="tr-TR" dirty="0" smtClean="0"/>
              <a:t>Çalışma ortamının oluşturduğu rahatsızlıklar verimi ve iş motivasyonunu düşürür.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038" y="548680"/>
            <a:ext cx="6372476" cy="414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2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ÜRÜNDE ERGONOMİ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268760"/>
            <a:ext cx="7056784" cy="4176464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Ergonomik ürünler, sistemler ve çalışma koşulları; </a:t>
            </a:r>
            <a:r>
              <a:rPr lang="tr-TR" sz="2800" b="1" dirty="0" smtClean="0"/>
              <a:t>İNSANA UYGUN </a:t>
            </a:r>
            <a:r>
              <a:rPr lang="tr-TR" sz="2800" dirty="0" smtClean="0"/>
              <a:t>şekilde tasarlanır. </a:t>
            </a:r>
          </a:p>
          <a:p>
            <a:r>
              <a:rPr lang="tr-TR" sz="2800" dirty="0" smtClean="0"/>
              <a:t>İnsan ölçüleri değişirse ergonomi kriterleri de değişir. Bu yüzden ergonomi  </a:t>
            </a:r>
            <a:r>
              <a:rPr lang="tr-TR" sz="2800" b="1" dirty="0" err="1" smtClean="0"/>
              <a:t>antropometri</a:t>
            </a:r>
            <a:r>
              <a:rPr lang="tr-TR" sz="2800" dirty="0" smtClean="0"/>
              <a:t> bilimi ile birlikte göz önünde bulundurulur.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95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24744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Üründe Ergonomi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268760"/>
            <a:ext cx="7704856" cy="3508977"/>
          </a:xfrm>
        </p:spPr>
        <p:txBody>
          <a:bodyPr/>
          <a:lstStyle/>
          <a:p>
            <a:r>
              <a:rPr lang="tr-TR" dirty="0" smtClean="0"/>
              <a:t>Tasarlanan ve üretilen tüm ürünlerin insan kullanımına, insan ölçülerine göre olması gerekir. </a:t>
            </a:r>
          </a:p>
          <a:p>
            <a:r>
              <a:rPr lang="tr-TR" dirty="0" smtClean="0"/>
              <a:t>Eğer bunun aksi bir tasarım söz konusu olur ise; tüketiciler bu ürünü kullanırken rahatsızlık duyar.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747" y="3356992"/>
            <a:ext cx="3096344" cy="309634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98644"/>
            <a:ext cx="3174232" cy="301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92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307</Words>
  <Application>Microsoft Office PowerPoint</Application>
  <PresentationFormat>Ekran Gösterisi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Austin</vt:lpstr>
      <vt:lpstr>ERGONOMİ  ve  ANTROPOMETRİ </vt:lpstr>
      <vt:lpstr>PowerPoint Sunusu</vt:lpstr>
      <vt:lpstr>ERGONOMİNİN AMACI</vt:lpstr>
      <vt:lpstr>PowerPoint Sunusu</vt:lpstr>
      <vt:lpstr>Endüstride Ergonomi</vt:lpstr>
      <vt:lpstr>PowerPoint Sunusu</vt:lpstr>
      <vt:lpstr>PowerPoint Sunusu</vt:lpstr>
      <vt:lpstr>ÜRÜNDE ERGONOMİ</vt:lpstr>
      <vt:lpstr>Üründe Ergonomi</vt:lpstr>
      <vt:lpstr>PowerPoint Sunusu</vt:lpstr>
      <vt:lpstr>PowerPoint Sunusu</vt:lpstr>
      <vt:lpstr>PowerPoint Sunusu</vt:lpstr>
      <vt:lpstr>ANTROPOMETRİ</vt:lpstr>
      <vt:lpstr>PowerPoint Sunusu</vt:lpstr>
      <vt:lpstr>Nasıl daha ergonomik olabilir?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ERGONOMİ  ve  ANTROPOMETRİ </dc:title>
  <dc:creator>Rıza</dc:creator>
  <cp:lastModifiedBy>Rıza</cp:lastModifiedBy>
  <cp:revision>8</cp:revision>
  <dcterms:created xsi:type="dcterms:W3CDTF">2018-03-11T17:42:00Z</dcterms:created>
  <dcterms:modified xsi:type="dcterms:W3CDTF">2022-04-08T13:09:54Z</dcterms:modified>
</cp:coreProperties>
</file>