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2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7" r:id="rId16"/>
    <p:sldId id="278" r:id="rId17"/>
    <p:sldId id="279" r:id="rId18"/>
    <p:sldId id="280" r:id="rId19"/>
    <p:sldId id="281" r:id="rId20"/>
    <p:sldId id="283" r:id="rId21"/>
    <p:sldId id="286" r:id="rId22"/>
    <p:sldId id="287" r:id="rId23"/>
    <p:sldId id="285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A506E-3603-4AAC-B278-AABE279DF197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1E7D-2B6F-48D5-A5CE-B1C3DDE19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55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50BF04-21D7-4BBE-846D-2F1CD9077286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06BA-6E1C-4FF9-B89E-B2699B268560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9E2F6-1A81-4BE4-9001-5D4F523BF172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9685-976F-467B-A648-980DC8B56ACF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63CB-7D47-401A-A452-950888798416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983B-99FB-4348-9765-641D93FEA496}" type="datetime1">
              <a:rPr lang="tr-TR" smtClean="0"/>
              <a:t>8.04.2022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7623-A26D-4FA0-B053-8D31C6398AFC}" type="datetime1">
              <a:rPr lang="tr-TR" smtClean="0"/>
              <a:t>8.04.2022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5F9D-E10A-4EA3-9044-79FEACE25CD3}" type="datetime1">
              <a:rPr lang="tr-TR" smtClean="0"/>
              <a:t>8.04.2022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9A28-3D41-40C6-91DC-B47A9599BD38}" type="datetime1">
              <a:rPr lang="tr-TR" smtClean="0"/>
              <a:t>8.04.2022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8C65-C268-477C-AF6C-20AB7D189963}" type="datetime1">
              <a:rPr lang="tr-TR" smtClean="0"/>
              <a:t>8.04.2022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9E72-26B5-4614-B153-8A20D4874023}" type="datetime1">
              <a:rPr lang="tr-TR" smtClean="0"/>
              <a:t>8.04.2022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6D8DC4A-4B16-4282-91AF-D53B5E9F7240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8000" dirty="0" smtClean="0"/>
              <a:t>BİYOTAKLİT</a:t>
            </a:r>
            <a:endParaRPr lang="tr-TR" sz="8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BİYOMİMİKRİ</a:t>
            </a:r>
          </a:p>
          <a:p>
            <a:r>
              <a:rPr lang="tr-TR" dirty="0" smtClean="0"/>
              <a:t>BİYOMİMETİK</a:t>
            </a:r>
          </a:p>
          <a:p>
            <a:r>
              <a:rPr lang="tr-TR" dirty="0" smtClean="0"/>
              <a:t>BIOMIMICRY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127972" cy="400793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11560" y="5445224"/>
            <a:ext cx="7756263" cy="1054250"/>
          </a:xfrm>
        </p:spPr>
        <p:txBody>
          <a:bodyPr/>
          <a:lstStyle/>
          <a:p>
            <a:r>
              <a:rPr lang="tr-TR" sz="3600" dirty="0" smtClean="0"/>
              <a:t>Hızlı tren ve balıkçıl kuş</a:t>
            </a:r>
            <a:endParaRPr lang="tr-TR" sz="36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10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553687" cy="5749994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2"/>
          <p:cNvSpPr txBox="1">
            <a:spLocks/>
          </p:cNvSpPr>
          <p:nvPr/>
        </p:nvSpPr>
        <p:spPr>
          <a:xfrm>
            <a:off x="539552" y="580375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Lotus bitkisi ve su tutmayan kumaşlar</a:t>
            </a: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0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6488169" cy="4824536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2"/>
          <p:cNvSpPr txBox="1">
            <a:spLocks/>
          </p:cNvSpPr>
          <p:nvPr/>
        </p:nvSpPr>
        <p:spPr>
          <a:xfrm>
            <a:off x="755576" y="537321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Fil hortumu ve otomasyon kol</a:t>
            </a: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8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454237" cy="5237169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2"/>
          <p:cNvSpPr txBox="1">
            <a:spLocks/>
          </p:cNvSpPr>
          <p:nvPr/>
        </p:nvSpPr>
        <p:spPr>
          <a:xfrm>
            <a:off x="467544" y="558924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Bir balık türü  ve Mercedes’in otomobili</a:t>
            </a: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3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848"/>
            <a:ext cx="6120680" cy="614115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2"/>
          <p:cNvSpPr txBox="1">
            <a:spLocks/>
          </p:cNvSpPr>
          <p:nvPr/>
        </p:nvSpPr>
        <p:spPr>
          <a:xfrm>
            <a:off x="395536" y="5815206"/>
            <a:ext cx="8424936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Yarasa ve balinanın kullandığı ses dalgaları- sonar</a:t>
            </a: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0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90" y="3212976"/>
            <a:ext cx="5028004" cy="2514002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80" y="188640"/>
            <a:ext cx="4594225" cy="2773516"/>
          </a:xfrm>
          <a:prstGeom prst="rect">
            <a:avLst/>
          </a:prstGeom>
        </p:spPr>
      </p:pic>
      <p:sp>
        <p:nvSpPr>
          <p:cNvPr id="6" name="Başlık 2"/>
          <p:cNvSpPr txBox="1">
            <a:spLocks/>
          </p:cNvSpPr>
          <p:nvPr/>
        </p:nvSpPr>
        <p:spPr>
          <a:xfrm>
            <a:off x="611560" y="580375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Pisi otu ve ok</a:t>
            </a: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5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4717031" cy="253174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4152900" cy="34213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68960"/>
            <a:ext cx="3438128" cy="3438128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3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3820" cy="6009531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0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7743"/>
            <a:ext cx="7704856" cy="6635807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3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823"/>
            <a:ext cx="7272808" cy="6706661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9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456384" cy="290463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27584" y="3212976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/>
              <a:t>-Dik </a:t>
            </a:r>
            <a:r>
              <a:rPr lang="tr-TR" sz="2200" dirty="0"/>
              <a:t>duruşa, görece gelişmiş bir beyne, soyut düşünme yeteneğine, konuşma </a:t>
            </a:r>
            <a:r>
              <a:rPr lang="tr-TR" sz="2200" dirty="0" smtClean="0"/>
              <a:t>kabiliyetine </a:t>
            </a:r>
            <a:r>
              <a:rPr lang="tr-TR" sz="2200" dirty="0"/>
              <a:t>sahiptir. </a:t>
            </a:r>
            <a:endParaRPr lang="tr-TR" sz="2200" dirty="0" smtClean="0"/>
          </a:p>
          <a:p>
            <a:r>
              <a:rPr lang="tr-TR" sz="2200" dirty="0" smtClean="0"/>
              <a:t>-Dünyadaki </a:t>
            </a:r>
            <a:r>
              <a:rPr lang="tr-TR" sz="2200" dirty="0"/>
              <a:t>diğer türlerden farklı olarak </a:t>
            </a:r>
            <a:r>
              <a:rPr lang="tr-TR" sz="2200" b="1" dirty="0"/>
              <a:t>kullanış amacı </a:t>
            </a:r>
            <a:r>
              <a:rPr lang="tr-TR" sz="2200" b="1" dirty="0" smtClean="0"/>
              <a:t>geniş ürünler yapabilir.</a:t>
            </a:r>
          </a:p>
          <a:p>
            <a:r>
              <a:rPr lang="tr-TR" sz="2200" dirty="0"/>
              <a:t>-Diğer canlıları kontrol altına alabilir. </a:t>
            </a:r>
            <a:endParaRPr lang="tr-TR" sz="2200" b="1" dirty="0" smtClean="0"/>
          </a:p>
          <a:p>
            <a:r>
              <a:rPr lang="tr-TR" sz="2200" dirty="0" smtClean="0"/>
              <a:t>-Kendisinin </a:t>
            </a:r>
            <a:r>
              <a:rPr lang="tr-TR" sz="2200" dirty="0"/>
              <a:t>farkında olması, rasyonelliği ve </a:t>
            </a:r>
            <a:r>
              <a:rPr lang="tr-TR" sz="2200" dirty="0" smtClean="0"/>
              <a:t>zekâsı</a:t>
            </a:r>
            <a:r>
              <a:rPr lang="tr-TR" sz="2200" baseline="30000" dirty="0"/>
              <a:t> </a:t>
            </a:r>
            <a:r>
              <a:rPr lang="tr-TR" sz="2200" dirty="0" smtClean="0"/>
              <a:t>gibi </a:t>
            </a:r>
            <a:r>
              <a:rPr lang="tr-TR" sz="2200" dirty="0"/>
              <a:t>yüksek seviyede düşünmesini sağlayan özellikler insanı "insan" yapan nitelikler olarak sayılmaktadır</a:t>
            </a:r>
            <a:r>
              <a:rPr lang="tr-TR" sz="2200" dirty="0" smtClean="0"/>
              <a:t>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2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6450"/>
            <a:ext cx="7056784" cy="6671550"/>
          </a:xfrm>
          <a:prstGeom prst="rect">
            <a:avLst/>
          </a:prstGeo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7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1. TANIMLAMA</a:t>
            </a:r>
          </a:p>
          <a:p>
            <a:r>
              <a:rPr lang="tr-TR" dirty="0" smtClean="0"/>
              <a:t>2. ANALİZ ETME</a:t>
            </a:r>
          </a:p>
          <a:p>
            <a:r>
              <a:rPr lang="tr-TR" dirty="0" smtClean="0"/>
              <a:t>3. GÖZLEMLEME</a:t>
            </a:r>
          </a:p>
          <a:p>
            <a:r>
              <a:rPr lang="tr-TR" dirty="0" smtClean="0"/>
              <a:t>4. SEÇME</a:t>
            </a:r>
          </a:p>
          <a:p>
            <a:r>
              <a:rPr lang="tr-TR" dirty="0" smtClean="0"/>
              <a:t>5.UYGULAMA</a:t>
            </a:r>
          </a:p>
          <a:p>
            <a:r>
              <a:rPr lang="tr-TR" dirty="0" smtClean="0"/>
              <a:t>6.DEĞERLENDİRME</a:t>
            </a:r>
          </a:p>
          <a:p>
            <a:endParaRPr lang="tr-TR" dirty="0" smtClean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BİYOTAKLİT 6 ADIMAR GERÇEKLEŞİR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706829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Bir hayvan, bitki, mikroorganizma veya cansız varlık seçiniz. </a:t>
            </a:r>
          </a:p>
          <a:p>
            <a:r>
              <a:rPr lang="tr-TR" dirty="0" smtClean="0"/>
              <a:t>1.Seçtiğiniz varlığı tanımlayınız.</a:t>
            </a:r>
          </a:p>
          <a:p>
            <a:r>
              <a:rPr lang="tr-TR" dirty="0" smtClean="0"/>
              <a:t>2.Özelliklerini, avantajlarını analiz ediniz.</a:t>
            </a:r>
          </a:p>
          <a:p>
            <a:r>
              <a:rPr lang="tr-TR" dirty="0" smtClean="0"/>
              <a:t>3.İmkanınız varsa gözlemleyiniz.</a:t>
            </a:r>
          </a:p>
          <a:p>
            <a:r>
              <a:rPr lang="tr-TR" dirty="0" smtClean="0"/>
              <a:t>4.Varlığın bir özelliğini seçiniz.</a:t>
            </a:r>
          </a:p>
          <a:p>
            <a:r>
              <a:rPr lang="tr-TR" dirty="0" smtClean="0"/>
              <a:t>5.Seçtiğiniz özellikten ilham alarak ne gibi uygulamalar yapılabileceğini tasarlayınız.</a:t>
            </a:r>
          </a:p>
          <a:p>
            <a:r>
              <a:rPr lang="tr-TR" smtClean="0"/>
              <a:t>6.Tasarımınızı </a:t>
            </a:r>
            <a:r>
              <a:rPr lang="tr-TR" dirty="0" smtClean="0"/>
              <a:t>değerlendiriniz.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BİZ NE YAPACAĞIZ?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3061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Biyotaklit</a:t>
            </a:r>
            <a:r>
              <a:rPr lang="tr-TR" dirty="0" smtClean="0"/>
              <a:t>(</a:t>
            </a:r>
            <a:r>
              <a:rPr lang="tr-TR" dirty="0" err="1" smtClean="0"/>
              <a:t>Biomimicry</a:t>
            </a:r>
            <a:r>
              <a:rPr lang="tr-TR" dirty="0" smtClean="0"/>
              <a:t>) insanlığın sorunlarını çözeceği teknik ve bilimsel konularda doğadan faydalanmasıdır.</a:t>
            </a:r>
          </a:p>
          <a:p>
            <a:endParaRPr lang="tr-TR" dirty="0"/>
          </a:p>
          <a:p>
            <a:r>
              <a:rPr lang="tr-TR" dirty="0" smtClean="0"/>
              <a:t>Unutmayalım ki; her ürünümüz doğadan esinlenmiş değildir. Bazı ürünleri de bizzat insanlık bulmuştur.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3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Doğada insan haricinde özellikle canlı varlıklardan esinlenerek yaptığımız çalışmalara </a:t>
            </a:r>
            <a:r>
              <a:rPr lang="tr-TR" b="1" dirty="0" err="1" smtClean="0"/>
              <a:t>biyotaklit</a:t>
            </a:r>
            <a:r>
              <a:rPr lang="tr-TR" dirty="0" smtClean="0"/>
              <a:t> deriz.</a:t>
            </a:r>
          </a:p>
          <a:p>
            <a:r>
              <a:rPr lang="tr-TR" dirty="0" smtClean="0"/>
              <a:t>Bazen cansız varlıklardan da örnekler aldığımız çalışmalar olmuştur.</a:t>
            </a:r>
          </a:p>
          <a:p>
            <a:r>
              <a:rPr lang="tr-TR" dirty="0" smtClean="0"/>
              <a:t>Mikroorganizmaları da incelediğimiz de doğadan öğreneceğimiz çok şey olduğu ortadadır.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BİYOTAKLİT NEDİR?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3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Biyotaklitteki</a:t>
            </a:r>
            <a:r>
              <a:rPr lang="tr-TR" dirty="0" smtClean="0"/>
              <a:t> amaç; insan vücudunun yetersiz kaldığı ve ya enerjisinin yetmediği  durumlarda; bu işleri yapacak makine, cihaz, araç-gereç geliştirirken doğadan </a:t>
            </a:r>
            <a:r>
              <a:rPr lang="tr-TR" b="1" dirty="0" smtClean="0"/>
              <a:t>ilhamlar</a:t>
            </a:r>
            <a:r>
              <a:rPr lang="tr-TR" dirty="0" smtClean="0"/>
              <a:t> almaktır.</a:t>
            </a:r>
          </a:p>
          <a:p>
            <a:r>
              <a:rPr lang="tr-TR" dirty="0" err="1"/>
              <a:t>Biyotaklit</a:t>
            </a:r>
            <a:r>
              <a:rPr lang="tr-TR" dirty="0"/>
              <a:t> ile amaç; </a:t>
            </a:r>
            <a:r>
              <a:rPr lang="tr-TR" b="1" dirty="0"/>
              <a:t>doğadan </a:t>
            </a:r>
            <a:r>
              <a:rPr lang="tr-TR" b="1" dirty="0" smtClean="0"/>
              <a:t>öğrenip, </a:t>
            </a:r>
            <a:r>
              <a:rPr lang="tr-TR" b="1" dirty="0"/>
              <a:t>uygulamaya geçmektir.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BİYOTAKLİTİ AMACI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8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Doğa </a:t>
            </a:r>
            <a:r>
              <a:rPr lang="tr-TR" b="1" dirty="0" smtClean="0"/>
              <a:t>3.8 </a:t>
            </a:r>
            <a:r>
              <a:rPr lang="tr-TR" b="1" dirty="0"/>
              <a:t>Milyar </a:t>
            </a:r>
            <a:r>
              <a:rPr lang="tr-TR" dirty="0"/>
              <a:t>yıldır </a:t>
            </a:r>
            <a:r>
              <a:rPr lang="tr-TR" dirty="0" smtClean="0"/>
              <a:t>var, </a:t>
            </a:r>
            <a:r>
              <a:rPr lang="tr-TR" dirty="0"/>
              <a:t>insan </a:t>
            </a:r>
            <a:r>
              <a:rPr lang="tr-TR" dirty="0" smtClean="0"/>
              <a:t>ise </a:t>
            </a:r>
            <a:r>
              <a:rPr lang="tr-TR" b="1" dirty="0" smtClean="0"/>
              <a:t>2,5 </a:t>
            </a:r>
            <a:r>
              <a:rPr lang="tr-TR" b="1" dirty="0"/>
              <a:t>milyon </a:t>
            </a:r>
            <a:r>
              <a:rPr lang="tr-TR" dirty="0"/>
              <a:t>yıldır yaşamaktadır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Biz yokken bizim haricimizdeki canlılar ve ya cansız varlık dünya üzerinde yaşamlarını sürdürdüler.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O halde bizden daha tecrübeliler demektir.</a:t>
            </a:r>
          </a:p>
          <a:p>
            <a:endParaRPr lang="tr-TR" dirty="0"/>
          </a:p>
          <a:p>
            <a:r>
              <a:rPr lang="tr-TR" dirty="0"/>
              <a:t>O</a:t>
            </a:r>
            <a:r>
              <a:rPr lang="tr-TR" dirty="0" smtClean="0"/>
              <a:t>nların tecrübelerinden yararlanırsak var olan sorunlarımızı çözmemiz kolaylaşır.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ÇÜNKÜ;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0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Güneş ışığına bağlıdır.</a:t>
            </a:r>
          </a:p>
          <a:p>
            <a:r>
              <a:rPr lang="tr-TR" dirty="0" smtClean="0"/>
              <a:t>Yalnızca ihtiyacı olan enerjiyi kullanır.</a:t>
            </a:r>
          </a:p>
          <a:p>
            <a:r>
              <a:rPr lang="tr-TR" dirty="0" smtClean="0"/>
              <a:t>Şekli, işleve dönüştürür.</a:t>
            </a:r>
          </a:p>
          <a:p>
            <a:r>
              <a:rPr lang="tr-TR" dirty="0" smtClean="0"/>
              <a:t>Her şeyi geri dönüştürür.</a:t>
            </a:r>
          </a:p>
          <a:p>
            <a:r>
              <a:rPr lang="tr-TR" dirty="0" smtClean="0"/>
              <a:t>Farklılığa, çeşitliliğe güvenir.</a:t>
            </a:r>
          </a:p>
          <a:p>
            <a:r>
              <a:rPr lang="tr-TR" dirty="0" smtClean="0"/>
              <a:t>Her bölgede, koşullara uyum sağlayan hayatta kalır.</a:t>
            </a:r>
          </a:p>
          <a:p>
            <a:r>
              <a:rPr lang="tr-TR" dirty="0" smtClean="0"/>
              <a:t>Fazlalıkları engeller.</a:t>
            </a:r>
          </a:p>
          <a:p>
            <a:r>
              <a:rPr lang="tr-TR" dirty="0" smtClean="0"/>
              <a:t>Gücü, em üst verimlilikle kullanır.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DOĞANIN ÖZELLİKLERİ NELER?</a:t>
            </a:r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7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Doğada yaptığımız </a:t>
            </a:r>
            <a:r>
              <a:rPr lang="tr-TR" b="1" dirty="0" smtClean="0"/>
              <a:t>gözlem</a:t>
            </a:r>
            <a:r>
              <a:rPr lang="tr-TR" dirty="0" smtClean="0"/>
              <a:t>, </a:t>
            </a:r>
            <a:r>
              <a:rPr lang="tr-TR" b="1" dirty="0" smtClean="0"/>
              <a:t>deney</a:t>
            </a:r>
            <a:r>
              <a:rPr lang="tr-TR" dirty="0" smtClean="0"/>
              <a:t> ve </a:t>
            </a:r>
            <a:r>
              <a:rPr lang="tr-TR" b="1" dirty="0" smtClean="0"/>
              <a:t>araştırmalar</a:t>
            </a:r>
            <a:r>
              <a:rPr lang="tr-TR" dirty="0" smtClean="0"/>
              <a:t> ile bizden farklı anatomilere sahip canlıların, </a:t>
            </a:r>
            <a:r>
              <a:rPr lang="tr-TR" b="1" dirty="0" smtClean="0"/>
              <a:t>şekillerini</a:t>
            </a:r>
            <a:r>
              <a:rPr lang="tr-TR" dirty="0" smtClean="0"/>
              <a:t>, </a:t>
            </a:r>
            <a:r>
              <a:rPr lang="tr-TR" b="1" dirty="0" smtClean="0"/>
              <a:t>davranışlarını</a:t>
            </a:r>
            <a:r>
              <a:rPr lang="tr-TR" dirty="0" smtClean="0"/>
              <a:t>, </a:t>
            </a:r>
            <a:r>
              <a:rPr lang="tr-TR" b="1" dirty="0" smtClean="0"/>
              <a:t>iş yapış yöntemlerini</a:t>
            </a:r>
            <a:r>
              <a:rPr lang="tr-TR" dirty="0" smtClean="0"/>
              <a:t>, </a:t>
            </a:r>
            <a:r>
              <a:rPr lang="tr-TR" b="1" dirty="0" smtClean="0"/>
              <a:t>yaşam biçimlerini </a:t>
            </a:r>
            <a:r>
              <a:rPr lang="tr-TR" dirty="0" smtClean="0"/>
              <a:t>ve </a:t>
            </a:r>
            <a:r>
              <a:rPr lang="tr-TR" b="1" dirty="0" smtClean="0"/>
              <a:t>sorun çözme becerilerini </a:t>
            </a:r>
            <a:r>
              <a:rPr lang="tr-TR" dirty="0" smtClean="0"/>
              <a:t>öğrenebilir, öğrendiğimiz bu bilgileri kendimiz için veya doğa için kullanabiliriz.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ÖZETLE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1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t="1551" r="26120" b="-1551"/>
          <a:stretch/>
        </p:blipFill>
        <p:spPr>
          <a:xfrm>
            <a:off x="4860032" y="1825384"/>
            <a:ext cx="3412439" cy="466246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Kanguru ve Bebek taşıyıcı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096344" cy="4644516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2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5112568" cy="5112568"/>
          </a:xfrm>
        </p:spPr>
      </p:pic>
      <p:sp>
        <p:nvSpPr>
          <p:cNvPr id="5" name="Başlık 2"/>
          <p:cNvSpPr txBox="1">
            <a:spLocks/>
          </p:cNvSpPr>
          <p:nvPr/>
        </p:nvSpPr>
        <p:spPr>
          <a:xfrm>
            <a:off x="467544" y="5661248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/>
              <a:t>Uçan Sincap ve Serbest Atlayış Kıyafeti</a:t>
            </a:r>
            <a:endParaRPr lang="tr-TR" sz="28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121</TotalTime>
  <Words>380</Words>
  <Application>Microsoft Office PowerPoint</Application>
  <PresentationFormat>Ekran Gösterisi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Cilt</vt:lpstr>
      <vt:lpstr>BİYOTAKLİT</vt:lpstr>
      <vt:lpstr>PowerPoint Sunusu</vt:lpstr>
      <vt:lpstr>BİYOTAKLİT NEDİR?</vt:lpstr>
      <vt:lpstr>BİYOTAKLİTİ AMACI</vt:lpstr>
      <vt:lpstr>ÇÜNKÜ;</vt:lpstr>
      <vt:lpstr>DOĞANIN ÖZELLİKLERİ NELER?</vt:lpstr>
      <vt:lpstr>ÖZETLE</vt:lpstr>
      <vt:lpstr>Kanguru ve Bebek taşıyıcı</vt:lpstr>
      <vt:lpstr>PowerPoint Sunusu</vt:lpstr>
      <vt:lpstr>Hızlı tren ve balıkçıl kuş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BİYOTAKLİT 6 ADIMAR GERÇEKLEŞİR</vt:lpstr>
      <vt:lpstr>BİZ NE YAPACAĞIZ?</vt:lpstr>
      <vt:lpstr>SONUÇ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BİYOTAKLİT</dc:title>
  <dc:creator>rıza solmaz</dc:creator>
  <cp:lastModifiedBy>Rıza</cp:lastModifiedBy>
  <cp:revision>43</cp:revision>
  <dcterms:created xsi:type="dcterms:W3CDTF">2017-02-20T12:32:55Z</dcterms:created>
  <dcterms:modified xsi:type="dcterms:W3CDTF">2022-04-08T13:26:31Z</dcterms:modified>
</cp:coreProperties>
</file>