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5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640960" cy="2880320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smtClean="0"/>
              <a:t>Tasarım </a:t>
            </a:r>
            <a:r>
              <a:rPr lang="tr-TR" sz="6000" b="1" dirty="0"/>
              <a:t>İ</a:t>
            </a:r>
            <a:r>
              <a:rPr lang="tr-TR" sz="6000" b="1" dirty="0" smtClean="0"/>
              <a:t>lkelerini </a:t>
            </a:r>
            <a:br>
              <a:rPr lang="tr-TR" sz="6000" b="1" dirty="0" smtClean="0"/>
            </a:br>
            <a:r>
              <a:rPr lang="tr-TR" sz="6000" b="1" dirty="0" smtClean="0"/>
              <a:t>Bir Ürün Üzerinde Göstererek Açıklayalım.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610592" y="5517232"/>
            <a:ext cx="8062912" cy="1752600"/>
          </a:xfrm>
        </p:spPr>
        <p:txBody>
          <a:bodyPr/>
          <a:lstStyle/>
          <a:p>
            <a:r>
              <a:rPr lang="tr-TR" i="1" dirty="0" smtClean="0"/>
              <a:t>www.teknoloji-tasarim.com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61001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87424"/>
            <a:ext cx="7992888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32"/>
            <a:ext cx="8546454" cy="65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63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894"/>
            <a:ext cx="8568952" cy="66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41618" cy="66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3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27" y="764704"/>
            <a:ext cx="9281814" cy="484974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578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/>
        </p:blipFill>
        <p:spPr>
          <a:xfrm>
            <a:off x="683568" y="116632"/>
            <a:ext cx="7541928" cy="6614626"/>
          </a:xfrm>
        </p:spPr>
      </p:pic>
    </p:spTree>
    <p:extLst>
      <p:ext uri="{BB962C8B-B14F-4D97-AF65-F5344CB8AC3E}">
        <p14:creationId xmlns:p14="http://schemas.microsoft.com/office/powerpoint/2010/main" val="52687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390456" cy="6390456"/>
          </a:xfrm>
        </p:spPr>
      </p:pic>
    </p:spTree>
    <p:extLst>
      <p:ext uri="{BB962C8B-B14F-4D97-AF65-F5344CB8AC3E}">
        <p14:creationId xmlns:p14="http://schemas.microsoft.com/office/powerpoint/2010/main" val="108035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Ürünlerdeki tasarım ilkelerini tespit edebilmek için ürünlerin görsel özelliklerini yorumlamak ve sorgulamak gerekir.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Bir görselde birden fazla tasarım ilkesi olabilir. Ancak bazılarında, bazı ilkeler daha belirgin olarak ön plana çıkar.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HAYDİ BAŞLAYALIM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318448" cy="6318448"/>
          </a:xfrm>
        </p:spPr>
      </p:pic>
    </p:spTree>
    <p:extLst>
      <p:ext uri="{BB962C8B-B14F-4D97-AF65-F5344CB8AC3E}">
        <p14:creationId xmlns:p14="http://schemas.microsoft.com/office/powerpoint/2010/main" val="318107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8083"/>
          <a:stretch/>
        </p:blipFill>
        <p:spPr>
          <a:xfrm>
            <a:off x="2339752" y="116632"/>
            <a:ext cx="4244196" cy="6521896"/>
          </a:xfrm>
        </p:spPr>
      </p:pic>
    </p:spTree>
    <p:extLst>
      <p:ext uri="{BB962C8B-B14F-4D97-AF65-F5344CB8AC3E}">
        <p14:creationId xmlns:p14="http://schemas.microsoft.com/office/powerpoint/2010/main" val="36864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899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1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960"/>
            <a:ext cx="640871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459432"/>
            <a:ext cx="7704856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5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747464"/>
            <a:ext cx="5616624" cy="8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7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60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7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39</Words>
  <Application>Microsoft Office PowerPoint</Application>
  <PresentationFormat>Ekran Gösterisi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Canlı</vt:lpstr>
      <vt:lpstr>Tasarım İlkelerini  Bir Ürün Üzerinde Göstererek Açıklayalım.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Tasarım İlkelerini Bir  Ürün Üzerinde Göstererek Açıklayalım.</dc:title>
  <dc:creator>Rıza</dc:creator>
  <cp:lastModifiedBy>Rıza</cp:lastModifiedBy>
  <cp:revision>7</cp:revision>
  <dcterms:created xsi:type="dcterms:W3CDTF">2019-10-16T18:06:26Z</dcterms:created>
  <dcterms:modified xsi:type="dcterms:W3CDTF">2022-04-08T14:29:11Z</dcterms:modified>
</cp:coreProperties>
</file>