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61" r:id="rId4"/>
    <p:sldId id="263" r:id="rId5"/>
    <p:sldId id="265" r:id="rId6"/>
    <p:sldId id="268" r:id="rId7"/>
    <p:sldId id="267" r:id="rId8"/>
    <p:sldId id="269" r:id="rId9"/>
    <p:sldId id="270" r:id="rId10"/>
    <p:sldId id="271" r:id="rId11"/>
    <p:sldId id="274" r:id="rId12"/>
    <p:sldId id="272" r:id="rId13"/>
    <p:sldId id="273" r:id="rId14"/>
    <p:sldId id="276" r:id="rId15"/>
    <p:sldId id="277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00B4F-4F75-4BA3-8BF9-6F0AE7E7E5AF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B0ADD-7D2A-4672-8DE2-0161264276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85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8064-B912-4362-BAEF-95361ABBFD60}" type="datetime1">
              <a:rPr lang="tr-TR" smtClean="0"/>
              <a:t>8.04.2022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6A9E-DE4E-489F-8519-8FEF01F1D4CC}" type="datetime1">
              <a:rPr lang="tr-TR" smtClean="0"/>
              <a:t>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D5B2-D6A0-461E-95DF-1FAD47BC0514}" type="datetime1">
              <a:rPr lang="tr-TR" smtClean="0"/>
              <a:t>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1298-6D2D-4C38-96DC-A7452FB0BAA8}" type="datetime1">
              <a:rPr lang="tr-TR" smtClean="0"/>
              <a:t>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915C-0B99-444F-B193-C22A6CD59662}" type="datetime1">
              <a:rPr lang="tr-TR" smtClean="0"/>
              <a:t>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A3C0-665B-4488-B018-C5F351E4B7E9}" type="datetime1">
              <a:rPr lang="tr-TR" smtClean="0"/>
              <a:t>8.04.2022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7F62-F061-4352-B276-2B15BAAAD17E}" type="datetime1">
              <a:rPr lang="tr-TR" smtClean="0"/>
              <a:t>8.04.2022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20813-B8D7-4094-BAB4-F5B671232774}" type="datetime1">
              <a:rPr lang="tr-TR" smtClean="0"/>
              <a:t>8.04.2022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9B5A-1CF3-4614-BE94-DE8A56937318}" type="datetime1">
              <a:rPr lang="tr-TR" smtClean="0"/>
              <a:t>8.04.2022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A650D-2F67-4CCB-9510-9F99FD898723}" type="datetime1">
              <a:rPr lang="tr-TR" smtClean="0"/>
              <a:t>8.04.2022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AF06-9F41-45FC-9D21-F2B3033D10F2}" type="datetime1">
              <a:rPr lang="tr-TR" smtClean="0"/>
              <a:t>8.04.2022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6DDAE7-798E-451C-A2FC-84D6AA9777E8}" type="datetime1">
              <a:rPr lang="tr-TR" smtClean="0"/>
              <a:t>8.04.2022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TANITIM VE PAZARLAMA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4"/>
            <a:ext cx="3611392" cy="189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3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402828" cy="4905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8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Pazarlamanın Amacı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ürün veya hizmeti satmak,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alınmasını sağlamak,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kâr elde etmek,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müşteriyi elde tutmak,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yeni müşteriler oluşturmak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kurumsal olarak piyasada kalabilmektir.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Pazarlama dünyanın en eski mesleklerinden biridir.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11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Pazarlama;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üretilen ürün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 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hizmeti maddi kazanca dönüştürme sürecidir.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Ürünün(Hizmetlerin)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geliştirilmesine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fiyatlandırılmasına, dağıtımına, reklamına, satışına, satış sonrasına kadar tüm aşamaları kapsayan bir süreçtir.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41" y="4221088"/>
            <a:ext cx="4536504" cy="2382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309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Pazarlamanın dört bileşeni vardır.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Ürün(Hizmet),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Fiyatlandırma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Dağıtım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Tutundurma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Kullanılacak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olan pazarlama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tekniği;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ürüne, hedef kitleye ve bütçeye göre belirlenir.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1012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Geleneksel Pazarlama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Afiş, broşür, gazete reklamı, el ilanı, 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televizyon reklamı, radyo reklamı, </a:t>
            </a: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bilbord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bina cephe reklamı, 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Sözlü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kna  ile pazarlama.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98"/>
          <a:stretch/>
        </p:blipFill>
        <p:spPr>
          <a:xfrm>
            <a:off x="5436096" y="2708920"/>
            <a:ext cx="3234163" cy="3347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8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Modern Pazarlama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Kampanya Pazarlama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Mobil Pazarlama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Dijital Pazarlama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Sosyal Medya </a:t>
            </a:r>
          </a:p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Viral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Pazarlama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/>
          <a:stretch/>
        </p:blipFill>
        <p:spPr>
          <a:xfrm>
            <a:off x="4427984" y="2060848"/>
            <a:ext cx="4477109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014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Tanıtımın Amacı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ürün veya hizmeti; insanlara duyurmak, beğendirmek, benimsetmek ve böylece pazarlaması yapılacak olan şeyin bilinmesini, öğrenilmesini sağlamaktır.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İnsanlar bir şeyi satın almadan önce bilinirliğine dikkat ederler.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Günümüzde tanıtım işleri çok önemli hale gelmiştir.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502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Marka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işletmenin;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ürün ya da hizmetlerinin bir başka işletme ürün ya da hizmetlerinden ayırt edilebilmesini sağlayan isim, şekil,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sözcük; 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 işletmenin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markasını oluşturur.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Marka isimleri;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marka tescili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koruma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kayıt altına alınırlar.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816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Marka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çok kişi marka kelimesini «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pahalı,kaliteli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» olarak anlar. Ancak marka aslında sadece bir işletmenin, şirketin veya kurumun adıdır.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Başarılı bir marka, sadece adı duyulduğunda bile kalite, güven, memnuniyet, farklılık hissi uyandırabilir. 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41"/>
          <a:stretch/>
        </p:blipFill>
        <p:spPr>
          <a:xfrm>
            <a:off x="1547664" y="4005063"/>
            <a:ext cx="5888540" cy="253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155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Markalar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Kendilerine ürün veya hizmetin  türüne göre bir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sektör,pazar,piyasa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seçerler.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Her sektörün hedef kitlesi farklılık gösterir. 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Hedef kitlesine ulaşabilen markalar daha çok kazanır, daha çok tanınır. 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Markanın hedef kitleye ulaşmak için tanıtım ve pazarlama yöntemlerini etkili şekilde kullanması gerekir.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96"/>
          <a:stretch/>
        </p:blipFill>
        <p:spPr>
          <a:xfrm>
            <a:off x="2699792" y="4653136"/>
            <a:ext cx="5296359" cy="195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26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Amblem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Çizgi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 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resimle yapılan işaretlerdir.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Şirket ve kurumlara kimlik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kazandıran sözcük özelliği bulunmayan görsellerdir.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23797"/>
            <a:ext cx="2042160" cy="215646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77" y="4370825"/>
            <a:ext cx="1863643" cy="22860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5"/>
          <a:stretch/>
        </p:blipFill>
        <p:spPr>
          <a:xfrm>
            <a:off x="3347864" y="2849624"/>
            <a:ext cx="2474578" cy="172141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97152"/>
            <a:ext cx="571500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9" b="25833"/>
          <a:stretch/>
        </p:blipFill>
        <p:spPr>
          <a:xfrm>
            <a:off x="107504" y="2802164"/>
            <a:ext cx="3308920" cy="176887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2387887"/>
            <a:ext cx="2042160" cy="215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76" y="4334915"/>
            <a:ext cx="1863643" cy="2286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5"/>
          <a:stretch/>
        </p:blipFill>
        <p:spPr>
          <a:xfrm>
            <a:off x="3347863" y="2813714"/>
            <a:ext cx="2474578" cy="1721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9" b="25833"/>
          <a:stretch/>
        </p:blipFill>
        <p:spPr>
          <a:xfrm>
            <a:off x="107503" y="2766254"/>
            <a:ext cx="3308920" cy="176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71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Logo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markanın ya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 kurumun kendisi için seçmiş olduğu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kendisini tanıtan ve belirten işaretlere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logo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Logonun görevi, markayı tanıtmak, akılda kalıcılığı artırmaktır. 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Logolar; hem resim hem de yazı içerir.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78" y="4490256"/>
            <a:ext cx="1386956" cy="192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205363"/>
            <a:ext cx="2208276" cy="94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2" t="27441" r="26268" b="27136"/>
          <a:stretch/>
        </p:blipFill>
        <p:spPr>
          <a:xfrm>
            <a:off x="6621827" y="5233697"/>
            <a:ext cx="1879016" cy="127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34" y="5496695"/>
            <a:ext cx="1013316" cy="1013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2" y="5382544"/>
            <a:ext cx="1307332" cy="1307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9" y="4205363"/>
            <a:ext cx="2341738" cy="124892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820008"/>
            <a:ext cx="1500758" cy="150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71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Ambalaj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İçerisinde yer alan ürünü, ürünün yapısına ve şekline göre en iyi şekilde koruyan, temiz kalmasını sağlayan, taşınmasını kolaylaştıran ve aynı zamanda ürünün tanıtımını yapan değerli bir malzemedir.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Ambalajların görevi sadece ürün korumak değil, ürünün diğer ürünlerden ayırt edilmesini kolaylaştırmaktır.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16153"/>
            <a:ext cx="2066515" cy="2071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1" b="26077"/>
          <a:stretch/>
        </p:blipFill>
        <p:spPr>
          <a:xfrm>
            <a:off x="755576" y="4729358"/>
            <a:ext cx="3277792" cy="189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b="7132"/>
          <a:stretch/>
        </p:blipFill>
        <p:spPr>
          <a:xfrm>
            <a:off x="4422998" y="4548578"/>
            <a:ext cx="2381250" cy="206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71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80920" cy="552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70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203</TotalTime>
  <Words>355</Words>
  <Application>Microsoft Office PowerPoint</Application>
  <PresentationFormat>Ekran Gösterisi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Hisse Senedi</vt:lpstr>
      <vt:lpstr>TANITIM VE PAZARLAMA</vt:lpstr>
      <vt:lpstr>Tanıtımın Amacı</vt:lpstr>
      <vt:lpstr>Marka</vt:lpstr>
      <vt:lpstr>Marka</vt:lpstr>
      <vt:lpstr>Markalar</vt:lpstr>
      <vt:lpstr>Amblem</vt:lpstr>
      <vt:lpstr>Logo</vt:lpstr>
      <vt:lpstr>Ambalaj</vt:lpstr>
      <vt:lpstr>PowerPoint Sunusu</vt:lpstr>
      <vt:lpstr>PowerPoint Sunusu</vt:lpstr>
      <vt:lpstr>Pazarlamanın Amacı</vt:lpstr>
      <vt:lpstr>PowerPoint Sunusu</vt:lpstr>
      <vt:lpstr>Pazarlamanın dört bileşeni vardır. </vt:lpstr>
      <vt:lpstr>Geleneksel Pazarlama Yöntemleri</vt:lpstr>
      <vt:lpstr>Modern Pazarlama Yöntemleri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Rıza</dc:creator>
  <cp:lastModifiedBy>Rıza</cp:lastModifiedBy>
  <cp:revision>17</cp:revision>
  <dcterms:created xsi:type="dcterms:W3CDTF">2018-12-16T12:04:37Z</dcterms:created>
  <dcterms:modified xsi:type="dcterms:W3CDTF">2022-04-08T13:04:36Z</dcterms:modified>
</cp:coreProperties>
</file>