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Başlık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6400800" y="6355080"/>
            <a:ext cx="2286000" cy="365760"/>
          </a:xfrm>
        </p:spPr>
        <p:txBody>
          <a:bodyPr/>
          <a:lstStyle>
            <a:lvl1pPr>
              <a:defRPr sz="1400"/>
            </a:lvl1pPr>
          </a:lstStyle>
          <a:p>
            <a:fld id="{A23720DD-5B6D-40BF-8493-A6B52D484E6B}" type="datetimeFigureOut">
              <a:rPr lang="tr-TR" smtClean="0"/>
              <a:t>8.04.2022</a:t>
            </a:fld>
            <a:endParaRPr lang="tr-TR"/>
          </a:p>
        </p:txBody>
      </p:sp>
      <p:sp>
        <p:nvSpPr>
          <p:cNvPr id="17" name="Altbilgi Yer Tutucusu 16"/>
          <p:cNvSpPr>
            <a:spLocks noGrp="1"/>
          </p:cNvSpPr>
          <p:nvPr>
            <p:ph type="ftr" sz="quarter" idx="11"/>
          </p:nvPr>
        </p:nvSpPr>
        <p:spPr>
          <a:xfrm>
            <a:off x="2898648" y="6355080"/>
            <a:ext cx="3474720" cy="365760"/>
          </a:xfrm>
        </p:spPr>
        <p:txBody>
          <a:bodyPr/>
          <a:lstStyle/>
          <a:p>
            <a:endParaRPr lang="tr-TR"/>
          </a:p>
        </p:txBody>
      </p:sp>
      <p:sp>
        <p:nvSpPr>
          <p:cNvPr id="29" name="Slayt Numarası Yer Tutucusu 28"/>
          <p:cNvSpPr>
            <a:spLocks noGrp="1"/>
          </p:cNvSpPr>
          <p:nvPr>
            <p:ph type="sldNum" sz="quarter" idx="12"/>
          </p:nvPr>
        </p:nvSpPr>
        <p:spPr>
          <a:xfrm>
            <a:off x="1216152" y="6355080"/>
            <a:ext cx="1219200" cy="365760"/>
          </a:xfrm>
        </p:spPr>
        <p:txBody>
          <a:bodyPr/>
          <a:lstStyle/>
          <a:p>
            <a:fld id="{F302176B-0E47-46AC-8F43-DAB4B8A37D06}" type="slidenum">
              <a:rPr lang="tr-TR" smtClean="0"/>
              <a:t>‹#›</a:t>
            </a:fld>
            <a:endParaRPr lang="tr-TR"/>
          </a:p>
        </p:txBody>
      </p:sp>
      <p:sp>
        <p:nvSpPr>
          <p:cNvPr id="21" name="Dikdörtgen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Dikdörtgen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Dikdörtgen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Dikdörtgen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8.04.2022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8.04.2022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7" name="Düz Bağlayıcı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kizkenar Üçgen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üz Bağlayıcı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8.04.2022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8" name="İçerik Yer Tutucusu 7"/>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a:xfrm>
            <a:off x="6400800" y="6355080"/>
            <a:ext cx="2286000" cy="365760"/>
          </a:xfrm>
        </p:spPr>
        <p:txBody>
          <a:bodyPr/>
          <a:lstStyle/>
          <a:p>
            <a:fld id="{A23720DD-5B6D-40BF-8493-A6B52D484E6B}" type="datetimeFigureOut">
              <a:rPr lang="tr-TR" smtClean="0"/>
              <a:t>8.04.2022</a:t>
            </a:fld>
            <a:endParaRPr lang="tr-TR"/>
          </a:p>
        </p:txBody>
      </p:sp>
      <p:sp>
        <p:nvSpPr>
          <p:cNvPr id="5" name="Altbilgi Yer Tutucusu 4"/>
          <p:cNvSpPr>
            <a:spLocks noGrp="1"/>
          </p:cNvSpPr>
          <p:nvPr>
            <p:ph type="ftr" sz="quarter" idx="11"/>
          </p:nvPr>
        </p:nvSpPr>
        <p:spPr>
          <a:xfrm>
            <a:off x="2898648" y="6355080"/>
            <a:ext cx="3474720" cy="365760"/>
          </a:xfrm>
        </p:spPr>
        <p:txBody>
          <a:bodyPr/>
          <a:lstStyle/>
          <a:p>
            <a:endParaRPr lang="tr-TR"/>
          </a:p>
        </p:txBody>
      </p:sp>
      <p:sp>
        <p:nvSpPr>
          <p:cNvPr id="6" name="Slayt Numarası Yer Tutucusu 5"/>
          <p:cNvSpPr>
            <a:spLocks noGrp="1"/>
          </p:cNvSpPr>
          <p:nvPr>
            <p:ph type="sldNum" sz="quarter" idx="12"/>
          </p:nvPr>
        </p:nvSpPr>
        <p:spPr>
          <a:xfrm>
            <a:off x="1069848" y="6355080"/>
            <a:ext cx="1520952" cy="365760"/>
          </a:xfrm>
        </p:spPr>
        <p:txBody>
          <a:bodyPr/>
          <a:lstStyle/>
          <a:p>
            <a:fld id="{F302176B-0E47-46AC-8F43-DAB4B8A37D06}" type="slidenum">
              <a:rPr lang="tr-TR" smtClean="0"/>
              <a:t>‹#›</a:t>
            </a:fld>
            <a:endParaRPr lang="tr-TR"/>
          </a:p>
        </p:txBody>
      </p:sp>
      <p:sp>
        <p:nvSpPr>
          <p:cNvPr id="7" name="Dikdörtgen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8.04.2022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A23720DD-5B6D-40BF-8493-A6B52D484E6B}" type="datetimeFigureOut">
              <a:rPr lang="tr-TR" smtClean="0"/>
              <a:t>8.04.2022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t>8.04.2022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
        <p:nvSpPr>
          <p:cNvPr id="6" name="İkizkenar Üçgen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8.04.2022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
        <p:nvSpPr>
          <p:cNvPr id="5" name="Düz Bağlayıcı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kizkenar Üçgen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8.04.2022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8" name="Düz Bağlayıcı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Düz Bağlayıcı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kizkenar Üçgen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İçerik Yer Tutucusu 11"/>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8.04.2022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8" name="Düz Bağlayıcı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kizkenar Üçgen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23720DD-5B6D-40BF-8493-A6B52D484E6B}" type="datetimeFigureOut">
              <a:rPr lang="tr-TR" smtClean="0"/>
              <a:t>8.04.2022</a:t>
            </a:fld>
            <a:endParaRPr lang="tr-TR"/>
          </a:p>
        </p:txBody>
      </p:sp>
      <p:sp>
        <p:nvSpPr>
          <p:cNvPr id="3" name="Altbilgi Yer Tutucusu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Slayt Numarası Yer Tutucus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302176B-0E47-46AC-8F43-DAB4B8A37D06}" type="slidenum">
              <a:rPr lang="tr-TR" smtClean="0"/>
              <a:t>‹#›</a:t>
            </a:fld>
            <a:endParaRPr lang="tr-TR"/>
          </a:p>
        </p:txBody>
      </p:sp>
      <p:sp>
        <p:nvSpPr>
          <p:cNvPr id="28" name="Düz Bağlayıcı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Düz Bağlayıcı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kizkenar Üçgen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Organizasyonel İnovasyon</a:t>
            </a:r>
            <a:endParaRPr lang="tr-TR" dirty="0"/>
          </a:p>
        </p:txBody>
      </p:sp>
      <p:sp>
        <p:nvSpPr>
          <p:cNvPr id="6" name="Alt Başlık 5"/>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64844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412776"/>
            <a:ext cx="8268426" cy="452341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676005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smtClean="0"/>
              <a:t>Üretim, yönetim ve bir çok alanda işletişi düzenlemek, çalışmayı takip etmek ve kontrol altında tutmak gerekir. Bu sürece </a:t>
            </a:r>
            <a:r>
              <a:rPr lang="tr-TR" b="1" dirty="0" smtClean="0"/>
              <a:t>organizasyon</a:t>
            </a:r>
            <a:r>
              <a:rPr lang="tr-TR" dirty="0" smtClean="0"/>
              <a:t> denir. </a:t>
            </a:r>
          </a:p>
          <a:p>
            <a:r>
              <a:rPr lang="tr-TR" b="1" i="1" dirty="0" smtClean="0"/>
              <a:t>Yeni ve farklı çalışma yöntemleri, kullanılan mevcut yöntemlerin değiştirilmesi ve geliştirilmesine </a:t>
            </a:r>
            <a:r>
              <a:rPr lang="tr-TR" b="1" i="1" dirty="0" err="1" smtClean="0"/>
              <a:t>organizasyonel</a:t>
            </a:r>
            <a:r>
              <a:rPr lang="tr-TR" b="1" i="1" dirty="0" smtClean="0"/>
              <a:t> inovasyon denir.</a:t>
            </a:r>
          </a:p>
          <a:p>
            <a:r>
              <a:rPr lang="tr-TR" b="1" dirty="0" smtClean="0"/>
              <a:t>Amaç </a:t>
            </a:r>
            <a:r>
              <a:rPr lang="tr-TR" dirty="0" smtClean="0"/>
              <a:t>rekabetin içerisinde kalmak ve işleyişin verimli olmasını sağlamaktır.</a:t>
            </a:r>
          </a:p>
        </p:txBody>
      </p:sp>
    </p:spTree>
    <p:extLst>
      <p:ext uri="{BB962C8B-B14F-4D97-AF65-F5344CB8AC3E}">
        <p14:creationId xmlns:p14="http://schemas.microsoft.com/office/powerpoint/2010/main" val="4173568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990600"/>
          </a:xfrm>
        </p:spPr>
        <p:txBody>
          <a:bodyPr>
            <a:normAutofit/>
          </a:bodyPr>
          <a:lstStyle/>
          <a:p>
            <a:r>
              <a:rPr lang="tr-TR" sz="2400" b="1" dirty="0" smtClean="0"/>
              <a:t>Tarihteki İlk Başarılı Organizasyonel İnovasyon</a:t>
            </a:r>
            <a:endParaRPr lang="tr-TR" sz="2400" b="1" dirty="0"/>
          </a:p>
        </p:txBody>
      </p:sp>
      <p:sp>
        <p:nvSpPr>
          <p:cNvPr id="3" name="İçerik Yer Tutucusu 2"/>
          <p:cNvSpPr>
            <a:spLocks noGrp="1"/>
          </p:cNvSpPr>
          <p:nvPr>
            <p:ph sz="quarter" idx="1"/>
          </p:nvPr>
        </p:nvSpPr>
        <p:spPr/>
        <p:txBody>
          <a:bodyPr/>
          <a:lstStyle/>
          <a:p>
            <a:r>
              <a:rPr lang="tr-TR" dirty="0" smtClean="0"/>
              <a:t>FORDİZM</a:t>
            </a:r>
          </a:p>
          <a:p>
            <a:r>
              <a:rPr lang="tr-TR" dirty="0" smtClean="0"/>
              <a:t>Hepimizin bildiği Ford şirketi; bugün otomotiv sektöründe üretim ve tasarım yapmaktadır. Bu şirketin üretim organizasyonu üzerine bir hikayesi vardır ki; organizasyon yöntemlerinin gidişatını değiştirmiştir. </a:t>
            </a:r>
          </a:p>
          <a:p>
            <a:endParaRPr lang="tr-TR" dirty="0" smtClean="0"/>
          </a:p>
          <a:p>
            <a:endParaRPr lang="tr-TR" dirty="0"/>
          </a:p>
          <a:p>
            <a:endParaRPr lang="tr-TR" dirty="0"/>
          </a:p>
        </p:txBody>
      </p:sp>
    </p:spTree>
    <p:extLst>
      <p:ext uri="{BB962C8B-B14F-4D97-AF65-F5344CB8AC3E}">
        <p14:creationId xmlns:p14="http://schemas.microsoft.com/office/powerpoint/2010/main" val="2327706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smtClean="0"/>
              <a:t>Henry FORD; 1908 yılında binlerce vasıfsız işçiyi işe aldı. Bu işçilere çok basit ve çok kısa işler öğretildi. Böylece sadece bir basit iş bilerek karmaşık otomobiller üretilecekti. Plan işledi ve bilinen ilk seri üretim otomobil olan Ford T Modeli üretildi. </a:t>
            </a:r>
          </a:p>
        </p:txBody>
      </p:sp>
      <p:pic>
        <p:nvPicPr>
          <p:cNvPr id="1026" name="Picture 2" descr="ford seri Ã¼retim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4008" y="2924944"/>
            <a:ext cx="3816424" cy="347851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ord seri Ã¼retim ile ilgili gÃ¶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144" y="3645024"/>
            <a:ext cx="3799120" cy="2659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597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normAutofit/>
          </a:bodyPr>
          <a:lstStyle/>
          <a:p>
            <a:r>
              <a:rPr lang="tr-TR" sz="3200" dirty="0" smtClean="0"/>
              <a:t>Ancak Ford’un daha fazla ve daha ucuz üretim yapmak için çalışanları zorladığı da bilinir. </a:t>
            </a:r>
          </a:p>
          <a:p>
            <a:r>
              <a:rPr lang="tr-TR" sz="3200" dirty="0" smtClean="0"/>
              <a:t>Hatta </a:t>
            </a:r>
            <a:r>
              <a:rPr lang="tr-TR" sz="3200" dirty="0" err="1" smtClean="0"/>
              <a:t>Fordizm</a:t>
            </a:r>
            <a:r>
              <a:rPr lang="tr-TR" sz="3200" dirty="0" smtClean="0"/>
              <a:t> denen bu üretim yöntemleri sıklıkla tartışılır. </a:t>
            </a:r>
          </a:p>
          <a:p>
            <a:r>
              <a:rPr lang="tr-TR" sz="3200" dirty="0" smtClean="0"/>
              <a:t>Bu olumsuz durumu bilen günümüz şirketleri; daha </a:t>
            </a:r>
            <a:r>
              <a:rPr lang="tr-TR" sz="3200" b="1" dirty="0" smtClean="0"/>
              <a:t>farklı organizasyon ve çalışma yöntemleri </a:t>
            </a:r>
            <a:r>
              <a:rPr lang="tr-TR" sz="3200" dirty="0" smtClean="0"/>
              <a:t>kullanmakta veya denemektedirler. </a:t>
            </a:r>
            <a:endParaRPr lang="tr-TR" sz="3200" dirty="0"/>
          </a:p>
        </p:txBody>
      </p:sp>
    </p:spTree>
    <p:extLst>
      <p:ext uri="{BB962C8B-B14F-4D97-AF65-F5344CB8AC3E}">
        <p14:creationId xmlns:p14="http://schemas.microsoft.com/office/powerpoint/2010/main" val="2418564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KAI-ZEN YAKLAŞIMI</a:t>
            </a:r>
            <a:endParaRPr lang="tr-TR" b="1" dirty="0"/>
          </a:p>
        </p:txBody>
      </p:sp>
      <p:sp>
        <p:nvSpPr>
          <p:cNvPr id="3" name="İçerik Yer Tutucusu 2"/>
          <p:cNvSpPr>
            <a:spLocks noGrp="1"/>
          </p:cNvSpPr>
          <p:nvPr>
            <p:ph sz="quarter" idx="1"/>
          </p:nvPr>
        </p:nvSpPr>
        <p:spPr/>
        <p:txBody>
          <a:bodyPr/>
          <a:lstStyle/>
          <a:p>
            <a:r>
              <a:rPr lang="tr-TR" dirty="0" smtClean="0"/>
              <a:t>Toyota tarafından düzenlenen ve uygulanan bu yaklaşım; ürünün kendisine önem verdiği gibi üretim sürecine de önem verir. (</a:t>
            </a:r>
            <a:r>
              <a:rPr lang="tr-TR" dirty="0" err="1" smtClean="0"/>
              <a:t>Fordizm</a:t>
            </a:r>
            <a:r>
              <a:rPr lang="tr-TR" dirty="0" smtClean="0"/>
              <a:t> sadece ürüne önem vermekteydi).</a:t>
            </a:r>
          </a:p>
          <a:p>
            <a:r>
              <a:rPr lang="tr-TR" dirty="0" err="1" smtClean="0"/>
              <a:t>Kaizen</a:t>
            </a:r>
            <a:r>
              <a:rPr lang="tr-TR" dirty="0" smtClean="0"/>
              <a:t> düşüncesine göre; eğer sonuçların daha iyi olması isteniyorsa, önce sürecin iyileştirilmesi gerekir.</a:t>
            </a:r>
          </a:p>
          <a:p>
            <a:r>
              <a:rPr lang="tr-TR" dirty="0" err="1" smtClean="0"/>
              <a:t>Kaizen’i</a:t>
            </a:r>
            <a:r>
              <a:rPr lang="tr-TR" dirty="0" smtClean="0"/>
              <a:t> benimseyen bir şirket; çalışanları sadece işçi olarak görmez. Onları üretim ortakları olarak benimser.</a:t>
            </a:r>
            <a:endParaRPr lang="tr-TR" dirty="0"/>
          </a:p>
        </p:txBody>
      </p:sp>
      <p:pic>
        <p:nvPicPr>
          <p:cNvPr id="2050" name="Picture 2" descr="kaizen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5170" y="4221088"/>
            <a:ext cx="3096344" cy="2477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2472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normAutofit/>
          </a:bodyPr>
          <a:lstStyle/>
          <a:p>
            <a:r>
              <a:rPr lang="tr-TR" sz="2800" dirty="0" err="1" smtClean="0"/>
              <a:t>Kaizende</a:t>
            </a:r>
            <a:r>
              <a:rPr lang="tr-TR" sz="2800" dirty="0" smtClean="0"/>
              <a:t> işçilerin iş dışı yaşamları ve eğitimleri de önemlidir. Onların, ailevi, sağlık, ulaşım ihtiyaçlarının karşılanması, üretimin kalitesinin artmasını sağlayacaktır.</a:t>
            </a:r>
          </a:p>
          <a:p>
            <a:r>
              <a:rPr lang="tr-TR" sz="2800" dirty="0" smtClean="0"/>
              <a:t>Bu sistem çalışanlara sadece maaş vermekle yetinmez, üretim sürecine katkı yapan çalışanları ödüllendirir.</a:t>
            </a:r>
          </a:p>
          <a:p>
            <a:r>
              <a:rPr lang="tr-TR" sz="2800" dirty="0" smtClean="0"/>
              <a:t>Sonuç olarak; mutlu ve eğitimli çalışanlar daha iyi ve daha kaliteli iş yaparlar.</a:t>
            </a:r>
          </a:p>
          <a:p>
            <a:endParaRPr lang="tr-TR" sz="2800" dirty="0"/>
          </a:p>
        </p:txBody>
      </p:sp>
    </p:spTree>
    <p:extLst>
      <p:ext uri="{BB962C8B-B14F-4D97-AF65-F5344CB8AC3E}">
        <p14:creationId xmlns:p14="http://schemas.microsoft.com/office/powerpoint/2010/main" val="2740126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466850" y="1358900"/>
            <a:ext cx="6210300" cy="46577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808227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endParaRPr lang="tr-T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484784"/>
            <a:ext cx="8640960" cy="3973775"/>
          </a:xfrm>
          <a:prstGeom prst="round2DiagRect">
            <a:avLst>
              <a:gd name="adj1" fmla="val 16667"/>
              <a:gd name="adj2" fmla="val 5276"/>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0395014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74</TotalTime>
  <Words>288</Words>
  <Application>Microsoft Office PowerPoint</Application>
  <PresentationFormat>Ekran Gösterisi (4:3)</PresentationFormat>
  <Paragraphs>19</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Kaynak</vt:lpstr>
      <vt:lpstr>Organizasyonel İnovasyon</vt:lpstr>
      <vt:lpstr>PowerPoint Sunusu</vt:lpstr>
      <vt:lpstr>Tarihteki İlk Başarılı Organizasyonel İnovasyon</vt:lpstr>
      <vt:lpstr>PowerPoint Sunusu</vt:lpstr>
      <vt:lpstr>PowerPoint Sunusu</vt:lpstr>
      <vt:lpstr>KAI-ZEN YAKLAŞIMI</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Organizasyonel İnovasyon</dc:title>
  <dc:creator>Rıza</dc:creator>
  <cp:lastModifiedBy>Rıza</cp:lastModifiedBy>
  <cp:revision>19</cp:revision>
  <dcterms:created xsi:type="dcterms:W3CDTF">2018-09-23T11:05:51Z</dcterms:created>
  <dcterms:modified xsi:type="dcterms:W3CDTF">2022-04-08T13:20:55Z</dcterms:modified>
</cp:coreProperties>
</file>