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78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110" d="100"/>
          <a:sy n="110" d="100"/>
        </p:scale>
        <p:origin x="-18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8.04.2022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rgbClr val="0070C0"/>
                </a:solidFill>
              </a:rPr>
              <a:t>Haydi Yenileyelim</a:t>
            </a:r>
            <a:endParaRPr lang="tr-TR" b="1" i="1" dirty="0">
              <a:solidFill>
                <a:srgbClr val="0070C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www.teknoloji-tasarim.com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45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Nasıl Daha …………………. Hale Getirebiliriz?</a:t>
            </a:r>
            <a:br>
              <a:rPr lang="tr-TR" sz="3200" dirty="0"/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6500192" cy="487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89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rgbClr val="0070C0"/>
                </a:solidFill>
              </a:rPr>
              <a:t>Hizmet Yenileyelim</a:t>
            </a:r>
            <a:endParaRPr lang="tr-TR" b="1" i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Bir hizmet sektörü seçiniz. </a:t>
            </a:r>
          </a:p>
          <a:p>
            <a:r>
              <a:rPr lang="tr-TR" sz="3200" dirty="0" smtClean="0"/>
              <a:t>Bu sektörde hizmetinizi sunarken var olan sunum, mekan ve ulaşılabilirlik kavramlarından farklı olarak daha faydalı ve daha dikkat çekici bir hizmet anlayışı tasarlayınız.</a:t>
            </a:r>
          </a:p>
          <a:p>
            <a:r>
              <a:rPr lang="tr-TR" sz="3200" b="1" dirty="0"/>
              <a:t>Nasıl daha </a:t>
            </a:r>
            <a:r>
              <a:rPr lang="tr-TR" sz="3200" b="1" dirty="0" smtClean="0"/>
              <a:t>dikkat çekici olabiliriz?</a:t>
            </a:r>
            <a:endParaRPr lang="tr-TR" sz="3200" b="1" dirty="0"/>
          </a:p>
          <a:p>
            <a:r>
              <a:rPr lang="tr-TR" sz="3200" b="1" dirty="0" smtClean="0"/>
              <a:t>Sunum</a:t>
            </a:r>
            <a:r>
              <a:rPr lang="tr-TR" sz="3200" b="1" dirty="0"/>
              <a:t>, mekan ve ulaşılabilirlik </a:t>
            </a:r>
            <a:r>
              <a:rPr lang="tr-TR" sz="3200" b="1" dirty="0" smtClean="0"/>
              <a:t>kavramlarını nasıl farklı yapabiliriz</a:t>
            </a:r>
            <a:r>
              <a:rPr lang="tr-TR" sz="3200" b="1" dirty="0"/>
              <a:t>?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9229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Çevrimiçi Sipariş Hizmetleri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Rakipler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5651581" cy="42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2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Kadın veya Erkek Kuaförleri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40" r="26340"/>
          <a:stretch/>
        </p:blipFill>
        <p:spPr>
          <a:xfrm>
            <a:off x="3131840" y="1926218"/>
            <a:ext cx="4879780" cy="3659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3816424" cy="3678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09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Minibüs Hizmeti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7713992" cy="4190885"/>
          </a:xfrm>
        </p:spPr>
      </p:pic>
    </p:spTree>
    <p:extLst>
      <p:ext uri="{BB962C8B-B14F-4D97-AF65-F5344CB8AC3E}">
        <p14:creationId xmlns:p14="http://schemas.microsoft.com/office/powerpoint/2010/main" val="34180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rgbClr val="0070C0"/>
                </a:solidFill>
              </a:rPr>
              <a:t>Pazarlamayı Yenileyelim</a:t>
            </a:r>
            <a:endParaRPr lang="tr-TR" b="1" i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Var olan pazarlama yöntemlerinin ve satış tekniklerinin dışına çıkarak, daha çok müşteri çekmek veya satışları artırmak için yeni yollar arayalım. </a:t>
            </a:r>
          </a:p>
          <a:p>
            <a:r>
              <a:rPr lang="tr-TR" sz="3200" b="1" dirty="0" smtClean="0"/>
              <a:t>Nasıl daha çok müşteri çekebiliriz?</a:t>
            </a:r>
          </a:p>
          <a:p>
            <a:r>
              <a:rPr lang="tr-TR" sz="3200" b="1" dirty="0" smtClean="0"/>
              <a:t>Nasıl daha çok satış yapabiliriz?</a:t>
            </a:r>
          </a:p>
          <a:p>
            <a:endParaRPr lang="tr-TR" sz="3200" dirty="0" smtClean="0"/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7200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Bakkal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108408" cy="458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Kırtasiye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55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Oyuncak Dükkanı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6028117" cy="45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rgbClr val="0070C0"/>
                </a:solidFill>
              </a:rPr>
              <a:t>Organizasyonu Yenileyelim</a:t>
            </a:r>
            <a:endParaRPr lang="tr-TR" b="1" i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Okul yönetiminde yeni bir yaklaşım arayalım. </a:t>
            </a:r>
          </a:p>
          <a:p>
            <a:r>
              <a:rPr lang="tr-TR" sz="3200" dirty="0" smtClean="0"/>
              <a:t>Bu yaklaşım arayışında «</a:t>
            </a:r>
            <a:r>
              <a:rPr lang="tr-TR" sz="3200" b="1" dirty="0" smtClean="0"/>
              <a:t>ben böyle yapardım»</a:t>
            </a:r>
            <a:r>
              <a:rPr lang="tr-TR" sz="3200" dirty="0" smtClean="0"/>
              <a:t> demektense </a:t>
            </a:r>
            <a:r>
              <a:rPr lang="tr-TR" sz="3200" b="1" dirty="0" smtClean="0"/>
              <a:t>«bu nedenle ve bu amaçla bunu öneriyorum» </a:t>
            </a:r>
            <a:r>
              <a:rPr lang="tr-TR" sz="3200" dirty="0" smtClean="0"/>
              <a:t>cümlesini kullanalım</a:t>
            </a:r>
          </a:p>
          <a:p>
            <a:r>
              <a:rPr lang="tr-TR" sz="3200" dirty="0" smtClean="0"/>
              <a:t>Okulumuzu nasıl daha ………… hale getirebiliriz?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9865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0070C0"/>
                </a:solidFill>
              </a:rPr>
              <a:t>İnovasyonun</a:t>
            </a:r>
            <a:r>
              <a:rPr lang="tr-TR" b="1" dirty="0" smtClean="0">
                <a:solidFill>
                  <a:srgbClr val="0070C0"/>
                </a:solidFill>
              </a:rPr>
              <a:t> Anahtar Sorusu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Nasıl Daha …………………. Hale Getirebiliriz?</a:t>
            </a:r>
          </a:p>
          <a:p>
            <a:endParaRPr lang="tr-TR" sz="2800" dirty="0"/>
          </a:p>
          <a:p>
            <a:r>
              <a:rPr lang="tr-TR" sz="2800" dirty="0" smtClean="0"/>
              <a:t>Boş bırakılan yere amaçlanan hedef yazıldığında yenilemeye bir adım daha yaklaşılır.</a:t>
            </a:r>
          </a:p>
          <a:p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24526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Ders işlenişinde yeni bir yaklaşım arayalım. </a:t>
            </a:r>
          </a:p>
          <a:p>
            <a:r>
              <a:rPr lang="tr-TR" sz="3200" dirty="0" smtClean="0"/>
              <a:t>Bu yaklaşım arayışında «</a:t>
            </a:r>
            <a:r>
              <a:rPr lang="tr-TR" sz="3200" b="1" dirty="0" smtClean="0"/>
              <a:t>ben böyle yapardım»</a:t>
            </a:r>
            <a:r>
              <a:rPr lang="tr-TR" sz="3200" dirty="0" smtClean="0"/>
              <a:t> demektense </a:t>
            </a:r>
            <a:r>
              <a:rPr lang="tr-TR" sz="3200" b="1" dirty="0" smtClean="0"/>
              <a:t>«bu nedenle ve bu amaçla bunu öneriyorum» </a:t>
            </a:r>
            <a:r>
              <a:rPr lang="tr-TR" sz="3200" dirty="0" smtClean="0"/>
              <a:t>cümlesini kullanalım</a:t>
            </a:r>
          </a:p>
          <a:p>
            <a:r>
              <a:rPr lang="tr-TR" sz="3200" dirty="0" smtClean="0"/>
              <a:t>Derslerimizi nasıl daha ………… hale getirebiliriz?</a:t>
            </a:r>
            <a:endParaRPr lang="tr-TR" sz="3200" dirty="0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1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Bireysel çalışma planınızı yeniden düzenleyiniz. Daha faydalı ve daha farklı yaklaşımlar arayışına giriniz.</a:t>
            </a:r>
          </a:p>
          <a:p>
            <a:endParaRPr lang="tr-TR" sz="3200" dirty="0" smtClean="0"/>
          </a:p>
          <a:p>
            <a:r>
              <a:rPr lang="tr-TR" sz="3600" dirty="0"/>
              <a:t>Derslerimizi nasıl daha ………… hale getirebiliriz?</a:t>
            </a:r>
          </a:p>
          <a:p>
            <a:endParaRPr lang="tr-TR" sz="3200" dirty="0" smtClean="0"/>
          </a:p>
          <a:p>
            <a:endParaRPr lang="tr-TR" sz="3200" dirty="0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95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7156"/>
            <a:ext cx="7620000" cy="4006688"/>
          </a:xfrm>
        </p:spPr>
      </p:pic>
    </p:spTree>
    <p:extLst>
      <p:ext uri="{BB962C8B-B14F-4D97-AF65-F5344CB8AC3E}">
        <p14:creationId xmlns:p14="http://schemas.microsoft.com/office/powerpoint/2010/main" val="25513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3200" dirty="0" smtClean="0"/>
              <a:t>Nasıl daha güvenli hale getirebiliriz?</a:t>
            </a:r>
          </a:p>
          <a:p>
            <a:r>
              <a:rPr lang="tr-TR" sz="3200" dirty="0"/>
              <a:t>Nasıl daha </a:t>
            </a:r>
            <a:r>
              <a:rPr lang="tr-TR" sz="3200" dirty="0" smtClean="0"/>
              <a:t>verimli hale </a:t>
            </a:r>
            <a:r>
              <a:rPr lang="tr-TR" sz="3200" dirty="0"/>
              <a:t>getirebiliriz</a:t>
            </a:r>
            <a:r>
              <a:rPr lang="tr-TR" sz="3200" dirty="0" smtClean="0"/>
              <a:t>?</a:t>
            </a:r>
          </a:p>
          <a:p>
            <a:r>
              <a:rPr lang="tr-TR" sz="3200" dirty="0"/>
              <a:t>Nasıl daha </a:t>
            </a:r>
            <a:r>
              <a:rPr lang="tr-TR" sz="3200" dirty="0" smtClean="0"/>
              <a:t>hızlı hale </a:t>
            </a:r>
            <a:r>
              <a:rPr lang="tr-TR" sz="3200" dirty="0"/>
              <a:t>getirebiliriz</a:t>
            </a:r>
            <a:r>
              <a:rPr lang="tr-TR" sz="3200" dirty="0" smtClean="0"/>
              <a:t>?</a:t>
            </a:r>
          </a:p>
          <a:p>
            <a:r>
              <a:rPr lang="tr-TR" sz="3200" dirty="0"/>
              <a:t>Nasıl daha </a:t>
            </a:r>
            <a:r>
              <a:rPr lang="tr-TR" sz="3200" dirty="0" smtClean="0"/>
              <a:t>şık hale </a:t>
            </a:r>
            <a:r>
              <a:rPr lang="tr-TR" sz="3200" dirty="0"/>
              <a:t>getirebiliriz</a:t>
            </a:r>
            <a:r>
              <a:rPr lang="tr-TR" sz="3200" dirty="0" smtClean="0"/>
              <a:t>?</a:t>
            </a:r>
          </a:p>
          <a:p>
            <a:r>
              <a:rPr lang="tr-TR" sz="3200" dirty="0"/>
              <a:t>Nasıl daha </a:t>
            </a:r>
            <a:r>
              <a:rPr lang="tr-TR" sz="3200" dirty="0" smtClean="0"/>
              <a:t>kullanışlı hale </a:t>
            </a:r>
            <a:r>
              <a:rPr lang="tr-TR" sz="3200" dirty="0"/>
              <a:t>getirebiliriz</a:t>
            </a:r>
            <a:r>
              <a:rPr lang="tr-TR" sz="3200" dirty="0" smtClean="0"/>
              <a:t>?</a:t>
            </a:r>
          </a:p>
          <a:p>
            <a:r>
              <a:rPr lang="tr-TR" sz="3200" dirty="0"/>
              <a:t>Nasıl daha </a:t>
            </a:r>
            <a:r>
              <a:rPr lang="tr-TR" sz="3200" dirty="0" smtClean="0"/>
              <a:t>çok amaçlı hale </a:t>
            </a:r>
            <a:r>
              <a:rPr lang="tr-TR" sz="3200" dirty="0"/>
              <a:t>getirebiliriz</a:t>
            </a:r>
            <a:r>
              <a:rPr lang="tr-TR" sz="3200" dirty="0" smtClean="0"/>
              <a:t>?</a:t>
            </a:r>
          </a:p>
          <a:p>
            <a:r>
              <a:rPr lang="tr-TR" sz="3200" dirty="0" smtClean="0"/>
              <a:t>Nasıl daha ulaşılabilir hale getirebiliriz?</a:t>
            </a:r>
          </a:p>
          <a:p>
            <a:r>
              <a:rPr lang="tr-TR" sz="3200" dirty="0" smtClean="0"/>
              <a:t>…..</a:t>
            </a:r>
            <a:br>
              <a:rPr lang="tr-TR" sz="3200" dirty="0" smtClean="0"/>
            </a:br>
            <a:r>
              <a:rPr lang="tr-TR" sz="3200" dirty="0" smtClean="0"/>
              <a:t>….</a:t>
            </a:r>
            <a:endParaRPr lang="tr-TR" sz="3200" dirty="0"/>
          </a:p>
          <a:p>
            <a:endParaRPr lang="tr-TR" sz="3200" dirty="0"/>
          </a:p>
          <a:p>
            <a:endParaRPr lang="tr-TR" sz="3200" dirty="0"/>
          </a:p>
          <a:p>
            <a:endParaRPr lang="tr-TR" sz="3200" dirty="0"/>
          </a:p>
          <a:p>
            <a:endParaRPr lang="tr-TR" sz="3200" dirty="0"/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2326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Basit Düşün</a:t>
            </a:r>
          </a:p>
          <a:p>
            <a:r>
              <a:rPr lang="tr-TR" sz="3600" dirty="0" smtClean="0"/>
              <a:t>Karmaşık düşün</a:t>
            </a:r>
          </a:p>
          <a:p>
            <a:r>
              <a:rPr lang="tr-TR" sz="3600" dirty="0" smtClean="0"/>
              <a:t>Birden fazla düşün</a:t>
            </a:r>
          </a:p>
          <a:p>
            <a:r>
              <a:rPr lang="tr-TR" sz="3600" dirty="0" smtClean="0"/>
              <a:t>Bir arada düşün</a:t>
            </a:r>
          </a:p>
          <a:p>
            <a:r>
              <a:rPr lang="tr-TR" sz="3600" dirty="0" smtClean="0"/>
              <a:t>Ayrı düşün</a:t>
            </a:r>
          </a:p>
          <a:p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6776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9299376" cy="1143000"/>
          </a:xfrm>
        </p:spPr>
        <p:txBody>
          <a:bodyPr>
            <a:noAutofit/>
          </a:bodyPr>
          <a:lstStyle/>
          <a:p>
            <a:r>
              <a:rPr lang="tr-TR" sz="4400" b="1" i="1" dirty="0" smtClean="0">
                <a:solidFill>
                  <a:srgbClr val="0070C0"/>
                </a:solidFill>
              </a:rPr>
              <a:t>Ürünü Yenileyelim</a:t>
            </a:r>
            <a:endParaRPr lang="tr-TR" sz="4400" b="1" i="1" dirty="0">
              <a:solidFill>
                <a:srgbClr val="0070C0"/>
              </a:solidFill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611560" y="1700808"/>
            <a:ext cx="69482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1- Sor, düşün</a:t>
            </a:r>
          </a:p>
          <a:p>
            <a:pPr marL="0" indent="0">
              <a:buNone/>
            </a:pPr>
            <a:r>
              <a:rPr lang="tr-TR" dirty="0" smtClean="0"/>
              <a:t>2- Düşün, sor.</a:t>
            </a:r>
          </a:p>
          <a:p>
            <a:pPr marL="0" indent="0">
              <a:buNone/>
            </a:pPr>
            <a:r>
              <a:rPr lang="tr-TR" dirty="0" smtClean="0"/>
              <a:t>3- Cevapla, çiz</a:t>
            </a:r>
          </a:p>
          <a:p>
            <a:pPr marL="0" indent="0">
              <a:buNone/>
            </a:pPr>
            <a:r>
              <a:rPr lang="tr-TR" dirty="0" smtClean="0"/>
              <a:t>4- Çiz, sor.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3440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56253"/>
            <a:ext cx="453650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107504" y="5963586"/>
            <a:ext cx="9299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/>
              <a:t>Nasıl Daha …………………. Hale Getirebiliriz?</a:t>
            </a:r>
            <a:br>
              <a:rPr lang="tr-TR" sz="3600" dirty="0" smtClean="0"/>
            </a:b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53799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20000" cy="1143000"/>
          </a:xfrm>
        </p:spPr>
        <p:txBody>
          <a:bodyPr/>
          <a:lstStyle/>
          <a:p>
            <a:r>
              <a:rPr lang="tr-TR" sz="3200" dirty="0"/>
              <a:t>Nasıl Daha …………………. Hale Getirebiliriz?</a:t>
            </a:r>
            <a:br>
              <a:rPr lang="tr-TR" sz="3200" dirty="0"/>
            </a:b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3744416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53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Nasıl Daha …………………. Hale Getirebiliriz?</a:t>
            </a:r>
            <a:br>
              <a:rPr lang="tr-TR" sz="3200" dirty="0"/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872"/>
            <a:ext cx="5491258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00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Nasıl Daha …………………. Hale Getirebiliriz?</a:t>
            </a:r>
            <a:br>
              <a:rPr lang="tr-TR" sz="3200" dirty="0"/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6539" r="1404" b="7476"/>
          <a:stretch/>
        </p:blipFill>
        <p:spPr>
          <a:xfrm>
            <a:off x="1403648" y="2060848"/>
            <a:ext cx="4914606" cy="4197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14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37</TotalTime>
  <Words>320</Words>
  <Application>Microsoft Office PowerPoint</Application>
  <PresentationFormat>Ekran Gösterisi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Bitişiklik</vt:lpstr>
      <vt:lpstr>Haydi Yenileyelim</vt:lpstr>
      <vt:lpstr>İnovasyonun Anahtar Sorusu</vt:lpstr>
      <vt:lpstr>PowerPoint Sunusu</vt:lpstr>
      <vt:lpstr>PowerPoint Sunusu</vt:lpstr>
      <vt:lpstr>Ürünü Yenileyelim</vt:lpstr>
      <vt:lpstr>PowerPoint Sunusu</vt:lpstr>
      <vt:lpstr>Nasıl Daha …………………. Hale Getirebiliriz? </vt:lpstr>
      <vt:lpstr>Nasıl Daha …………………. Hale Getirebiliriz? </vt:lpstr>
      <vt:lpstr>Nasıl Daha …………………. Hale Getirebiliriz? </vt:lpstr>
      <vt:lpstr>Nasıl Daha …………………. Hale Getirebiliriz? </vt:lpstr>
      <vt:lpstr>Hizmet Yenileyelim</vt:lpstr>
      <vt:lpstr>Çevrimiçi Sipariş Hizmetleri</vt:lpstr>
      <vt:lpstr>Kadın veya Erkek Kuaförleri</vt:lpstr>
      <vt:lpstr>Minibüs Hizmeti</vt:lpstr>
      <vt:lpstr>Pazarlamayı Yenileyelim</vt:lpstr>
      <vt:lpstr>Bakkal</vt:lpstr>
      <vt:lpstr>Kırtasiye</vt:lpstr>
      <vt:lpstr>Oyuncak Dükkanı</vt:lpstr>
      <vt:lpstr>Organizasyonu Yenileyelim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Haydi Yenileyelim</dc:title>
  <dc:creator>Rıza</dc:creator>
  <cp:lastModifiedBy>Rıza</cp:lastModifiedBy>
  <cp:revision>15</cp:revision>
  <dcterms:created xsi:type="dcterms:W3CDTF">2019-09-29T05:42:48Z</dcterms:created>
  <dcterms:modified xsi:type="dcterms:W3CDTF">2022-04-08T13:23:02Z</dcterms:modified>
</cp:coreProperties>
</file>