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52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 Üçgen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Gr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erbest 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erbest 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erbest 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Düz Bağlayıcı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Veri Yer Tutucus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t>25.12.2017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25.12.2017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25.12.2017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25.12.2017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25.12.2017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Köşeli Çift Ayraç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Köşeli Çift Ayraç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25.12.2017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25.12.2017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25.12.2017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25.12.2017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25.12.2017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t>25.12.2017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Serbest 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erbest 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ik Üçgen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Düz Bağlayıcı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Köşeli Çift Ayraç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Köşeli Çift Ayraç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rbest 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erbest 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ik Üçgen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Düz Bağlayıcı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t>25.12.2017</a:t>
            </a:fld>
            <a:endParaRPr lang="tr-TR"/>
          </a:p>
        </p:txBody>
      </p:sp>
      <p:sp>
        <p:nvSpPr>
          <p:cNvPr id="22" name="Altbilgi Yer Tutucusu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6034" y="711896"/>
            <a:ext cx="9120202" cy="1829761"/>
          </a:xfrm>
        </p:spPr>
        <p:txBody>
          <a:bodyPr/>
          <a:lstStyle/>
          <a:p>
            <a:r>
              <a:rPr lang="tr-TR" dirty="0" smtClean="0"/>
              <a:t>Bu Ürünlerde Bir Terslik Var!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562044"/>
            <a:ext cx="3973523" cy="223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270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764704"/>
            <a:ext cx="7254883" cy="54482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062855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836712"/>
            <a:ext cx="6942090" cy="50364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69379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96752"/>
            <a:ext cx="8423774" cy="44344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14283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412" y="980728"/>
            <a:ext cx="6727178" cy="50257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5648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93745"/>
            <a:ext cx="6192688" cy="61564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39489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74599"/>
            <a:ext cx="6336704" cy="63119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20607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40" y="195500"/>
            <a:ext cx="6840760" cy="64659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70977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1708"/>
            <a:ext cx="6912768" cy="67078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48103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72748"/>
            <a:ext cx="6336704" cy="60149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45937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35315"/>
            <a:ext cx="6624736" cy="64017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93246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Evet birazdan göreceğiniz ürün tasarımlarında bazı terslikler var.</a:t>
            </a:r>
          </a:p>
          <a:p>
            <a:r>
              <a:rPr lang="tr-TR" dirty="0" smtClean="0"/>
              <a:t>Bu ürünleri kullandığınızı hayal ederek ters giden durumu söyleyebilir misiniz?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53658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27230"/>
            <a:ext cx="6840760" cy="5757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67326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Şimdi de sizler bazı ürünler tasarlayın.</a:t>
            </a:r>
          </a:p>
          <a:p>
            <a:r>
              <a:rPr lang="tr-TR" dirty="0" smtClean="0"/>
              <a:t>Ancak bu ürünlerde ters giden bir şey olsun ve anlayan kişide bir tebessüm bıraksın.</a:t>
            </a:r>
          </a:p>
          <a:p>
            <a:r>
              <a:rPr lang="tr-TR" dirty="0" smtClean="0"/>
              <a:t>Kolay gelsin…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7762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6672"/>
            <a:ext cx="5857534" cy="58120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2734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60648"/>
            <a:ext cx="6619875" cy="6324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722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88640"/>
            <a:ext cx="6686550" cy="6324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18937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20055"/>
            <a:ext cx="7943018" cy="46010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079976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48680"/>
            <a:ext cx="7267298" cy="5400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33811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16632"/>
            <a:ext cx="6336704" cy="63120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5464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40372"/>
            <a:ext cx="6264696" cy="62646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092606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51</Words>
  <Application>Microsoft Office PowerPoint</Application>
  <PresentationFormat>Ekran Gösterisi (4:3)</PresentationFormat>
  <Paragraphs>6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Kalabalık</vt:lpstr>
      <vt:lpstr>Bu Ürünlerde Bir Terslik Var!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 Ürünlerde Bir Terslik Var!</dc:title>
  <dc:creator>Rıza</dc:creator>
  <cp:lastModifiedBy>rıza solmaz</cp:lastModifiedBy>
  <cp:revision>1</cp:revision>
  <dcterms:created xsi:type="dcterms:W3CDTF">2017-12-25T15:46:23Z</dcterms:created>
  <dcterms:modified xsi:type="dcterms:W3CDTF">2017-12-25T15:55:21Z</dcterms:modified>
</cp:coreProperties>
</file>