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92" d="100"/>
          <a:sy n="92" d="100"/>
        </p:scale>
        <p:origin x="2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at yılmaz" userId="955363cdbc50812d" providerId="LiveId" clId="{291874F7-EECE-4CD4-A221-2DC4537669AC}"/>
    <pc:docChg chg="custSel addSld modSld">
      <pc:chgData name="murat yılmaz" userId="955363cdbc50812d" providerId="LiveId" clId="{291874F7-EECE-4CD4-A221-2DC4537669AC}" dt="2020-10-05T09:03:50.653" v="165" actId="20577"/>
      <pc:docMkLst>
        <pc:docMk/>
      </pc:docMkLst>
      <pc:sldChg chg="addSp delSp modSp mod">
        <pc:chgData name="murat yılmaz" userId="955363cdbc50812d" providerId="LiveId" clId="{291874F7-EECE-4CD4-A221-2DC4537669AC}" dt="2020-10-05T08:10:39.937" v="6" actId="113"/>
        <pc:sldMkLst>
          <pc:docMk/>
          <pc:sldMk cId="1532285579" sldId="264"/>
        </pc:sldMkLst>
        <pc:spChg chg="mod">
          <ac:chgData name="murat yılmaz" userId="955363cdbc50812d" providerId="LiveId" clId="{291874F7-EECE-4CD4-A221-2DC4537669AC}" dt="2020-10-05T08:10:39.937" v="6" actId="113"/>
          <ac:spMkLst>
            <pc:docMk/>
            <pc:sldMk cId="1532285579" sldId="264"/>
            <ac:spMk id="2" creationId="{6C10CD7D-2CEE-4B56-BB09-747928879E49}"/>
          </ac:spMkLst>
        </pc:spChg>
        <pc:spChg chg="del">
          <ac:chgData name="murat yılmaz" userId="955363cdbc50812d" providerId="LiveId" clId="{291874F7-EECE-4CD4-A221-2DC4537669AC}" dt="2020-10-05T08:10:26.312" v="2"/>
          <ac:spMkLst>
            <pc:docMk/>
            <pc:sldMk cId="1532285579" sldId="264"/>
            <ac:spMk id="3" creationId="{A484BFB9-A5B8-4449-8D0E-C893D491ED35}"/>
          </ac:spMkLst>
        </pc:spChg>
        <pc:picChg chg="add mod">
          <ac:chgData name="murat yılmaz" userId="955363cdbc50812d" providerId="LiveId" clId="{291874F7-EECE-4CD4-A221-2DC4537669AC}" dt="2020-10-05T08:10:30.392" v="3" actId="1076"/>
          <ac:picMkLst>
            <pc:docMk/>
            <pc:sldMk cId="1532285579" sldId="264"/>
            <ac:picMk id="8194" creationId="{487910AD-938C-4536-9C5A-2A17C37D47FC}"/>
          </ac:picMkLst>
        </pc:picChg>
      </pc:sldChg>
      <pc:sldChg chg="addSp delSp modSp new mod">
        <pc:chgData name="murat yılmaz" userId="955363cdbc50812d" providerId="LiveId" clId="{291874F7-EECE-4CD4-A221-2DC4537669AC}" dt="2020-10-05T08:12:02.195" v="17"/>
        <pc:sldMkLst>
          <pc:docMk/>
          <pc:sldMk cId="329902128" sldId="265"/>
        </pc:sldMkLst>
        <pc:spChg chg="mod">
          <ac:chgData name="murat yılmaz" userId="955363cdbc50812d" providerId="LiveId" clId="{291874F7-EECE-4CD4-A221-2DC4537669AC}" dt="2020-10-05T08:11:47.137" v="16" actId="113"/>
          <ac:spMkLst>
            <pc:docMk/>
            <pc:sldMk cId="329902128" sldId="265"/>
            <ac:spMk id="2" creationId="{C1C5415E-BB40-4DA7-9CE7-95529704EAD1}"/>
          </ac:spMkLst>
        </pc:spChg>
        <pc:spChg chg="del">
          <ac:chgData name="murat yılmaz" userId="955363cdbc50812d" providerId="LiveId" clId="{291874F7-EECE-4CD4-A221-2DC4537669AC}" dt="2020-10-05T08:12:02.195" v="17"/>
          <ac:spMkLst>
            <pc:docMk/>
            <pc:sldMk cId="329902128" sldId="265"/>
            <ac:spMk id="3" creationId="{E588A2D0-3BAB-4B8A-B49F-753E7498095B}"/>
          </ac:spMkLst>
        </pc:spChg>
        <pc:picChg chg="add mod">
          <ac:chgData name="murat yılmaz" userId="955363cdbc50812d" providerId="LiveId" clId="{291874F7-EECE-4CD4-A221-2DC4537669AC}" dt="2020-10-05T08:12:02.195" v="17"/>
          <ac:picMkLst>
            <pc:docMk/>
            <pc:sldMk cId="329902128" sldId="265"/>
            <ac:picMk id="9218" creationId="{BF1990A5-CF8C-4F28-A5EE-BB392B94EE70}"/>
          </ac:picMkLst>
        </pc:picChg>
      </pc:sldChg>
      <pc:sldChg chg="addSp delSp modSp new mod">
        <pc:chgData name="murat yılmaz" userId="955363cdbc50812d" providerId="LiveId" clId="{291874F7-EECE-4CD4-A221-2DC4537669AC}" dt="2020-10-05T08:13:38.519" v="26" actId="113"/>
        <pc:sldMkLst>
          <pc:docMk/>
          <pc:sldMk cId="3045688538" sldId="266"/>
        </pc:sldMkLst>
        <pc:spChg chg="mod">
          <ac:chgData name="murat yılmaz" userId="955363cdbc50812d" providerId="LiveId" clId="{291874F7-EECE-4CD4-A221-2DC4537669AC}" dt="2020-10-05T08:13:38.519" v="26" actId="113"/>
          <ac:spMkLst>
            <pc:docMk/>
            <pc:sldMk cId="3045688538" sldId="266"/>
            <ac:spMk id="2" creationId="{75DDC40E-9EB8-4B4D-86F1-36FF54CE6091}"/>
          </ac:spMkLst>
        </pc:spChg>
        <pc:spChg chg="del">
          <ac:chgData name="murat yılmaz" userId="955363cdbc50812d" providerId="LiveId" clId="{291874F7-EECE-4CD4-A221-2DC4537669AC}" dt="2020-10-05T08:13:01.764" v="19"/>
          <ac:spMkLst>
            <pc:docMk/>
            <pc:sldMk cId="3045688538" sldId="266"/>
            <ac:spMk id="3" creationId="{9F9E4AE1-0A8A-418E-B84D-74FF4FF39F64}"/>
          </ac:spMkLst>
        </pc:spChg>
        <pc:picChg chg="add mod">
          <ac:chgData name="murat yılmaz" userId="955363cdbc50812d" providerId="LiveId" clId="{291874F7-EECE-4CD4-A221-2DC4537669AC}" dt="2020-10-05T08:13:01.764" v="19"/>
          <ac:picMkLst>
            <pc:docMk/>
            <pc:sldMk cId="3045688538" sldId="266"/>
            <ac:picMk id="10242" creationId="{4C95754C-3A07-43C6-AC43-9CF8A0A3177D}"/>
          </ac:picMkLst>
        </pc:picChg>
      </pc:sldChg>
      <pc:sldChg chg="addSp delSp modSp new mod">
        <pc:chgData name="murat yılmaz" userId="955363cdbc50812d" providerId="LiveId" clId="{291874F7-EECE-4CD4-A221-2DC4537669AC}" dt="2020-10-05T08:15:57.661" v="34" actId="113"/>
        <pc:sldMkLst>
          <pc:docMk/>
          <pc:sldMk cId="4011871556" sldId="267"/>
        </pc:sldMkLst>
        <pc:spChg chg="mod">
          <ac:chgData name="murat yılmaz" userId="955363cdbc50812d" providerId="LiveId" clId="{291874F7-EECE-4CD4-A221-2DC4537669AC}" dt="2020-10-05T08:15:57.661" v="34" actId="113"/>
          <ac:spMkLst>
            <pc:docMk/>
            <pc:sldMk cId="4011871556" sldId="267"/>
            <ac:spMk id="2" creationId="{0B08D1AD-66FA-4310-B9BD-0DFAD02ACCEF}"/>
          </ac:spMkLst>
        </pc:spChg>
        <pc:spChg chg="del">
          <ac:chgData name="murat yılmaz" userId="955363cdbc50812d" providerId="LiveId" clId="{291874F7-EECE-4CD4-A221-2DC4537669AC}" dt="2020-10-05T08:15:00.176" v="28"/>
          <ac:spMkLst>
            <pc:docMk/>
            <pc:sldMk cId="4011871556" sldId="267"/>
            <ac:spMk id="3" creationId="{8CF93E93-E0E4-41FB-8701-BF9888604DE7}"/>
          </ac:spMkLst>
        </pc:spChg>
        <pc:picChg chg="add mod">
          <ac:chgData name="murat yılmaz" userId="955363cdbc50812d" providerId="LiveId" clId="{291874F7-EECE-4CD4-A221-2DC4537669AC}" dt="2020-10-05T08:15:00.176" v="28"/>
          <ac:picMkLst>
            <pc:docMk/>
            <pc:sldMk cId="4011871556" sldId="267"/>
            <ac:picMk id="11266" creationId="{A6EAFB56-886C-4C3F-B258-3E65615F096C}"/>
          </ac:picMkLst>
        </pc:picChg>
      </pc:sldChg>
      <pc:sldChg chg="addSp delSp modSp new mod">
        <pc:chgData name="murat yılmaz" userId="955363cdbc50812d" providerId="LiveId" clId="{291874F7-EECE-4CD4-A221-2DC4537669AC}" dt="2020-10-05T08:16:52.356" v="45" actId="113"/>
        <pc:sldMkLst>
          <pc:docMk/>
          <pc:sldMk cId="832240114" sldId="268"/>
        </pc:sldMkLst>
        <pc:spChg chg="mod">
          <ac:chgData name="murat yılmaz" userId="955363cdbc50812d" providerId="LiveId" clId="{291874F7-EECE-4CD4-A221-2DC4537669AC}" dt="2020-10-05T08:16:52.356" v="45" actId="113"/>
          <ac:spMkLst>
            <pc:docMk/>
            <pc:sldMk cId="832240114" sldId="268"/>
            <ac:spMk id="2" creationId="{C0912651-4131-4018-981B-19DCA16D2274}"/>
          </ac:spMkLst>
        </pc:spChg>
        <pc:spChg chg="del">
          <ac:chgData name="murat yılmaz" userId="955363cdbc50812d" providerId="LiveId" clId="{291874F7-EECE-4CD4-A221-2DC4537669AC}" dt="2020-10-05T08:16:23.264" v="36"/>
          <ac:spMkLst>
            <pc:docMk/>
            <pc:sldMk cId="832240114" sldId="268"/>
            <ac:spMk id="3" creationId="{37317F3A-4530-406D-A40D-9DCFA4641CF6}"/>
          </ac:spMkLst>
        </pc:spChg>
        <pc:picChg chg="add mod">
          <ac:chgData name="murat yılmaz" userId="955363cdbc50812d" providerId="LiveId" clId="{291874F7-EECE-4CD4-A221-2DC4537669AC}" dt="2020-10-05T08:16:26.636" v="37" actId="1076"/>
          <ac:picMkLst>
            <pc:docMk/>
            <pc:sldMk cId="832240114" sldId="268"/>
            <ac:picMk id="12290" creationId="{4DF7973D-1194-4066-90D6-EC890F047800}"/>
          </ac:picMkLst>
        </pc:picChg>
      </pc:sldChg>
      <pc:sldChg chg="addSp delSp modSp new mod">
        <pc:chgData name="murat yılmaz" userId="955363cdbc50812d" providerId="LiveId" clId="{291874F7-EECE-4CD4-A221-2DC4537669AC}" dt="2020-10-05T08:17:44.647" v="54"/>
        <pc:sldMkLst>
          <pc:docMk/>
          <pc:sldMk cId="1017894667" sldId="269"/>
        </pc:sldMkLst>
        <pc:spChg chg="mod">
          <ac:chgData name="murat yılmaz" userId="955363cdbc50812d" providerId="LiveId" clId="{291874F7-EECE-4CD4-A221-2DC4537669AC}" dt="2020-10-05T08:17:31.175" v="53" actId="113"/>
          <ac:spMkLst>
            <pc:docMk/>
            <pc:sldMk cId="1017894667" sldId="269"/>
            <ac:spMk id="2" creationId="{3F6C4074-3602-4756-9014-5C5C423272B1}"/>
          </ac:spMkLst>
        </pc:spChg>
        <pc:spChg chg="del">
          <ac:chgData name="murat yılmaz" userId="955363cdbc50812d" providerId="LiveId" clId="{291874F7-EECE-4CD4-A221-2DC4537669AC}" dt="2020-10-05T08:17:44.647" v="54"/>
          <ac:spMkLst>
            <pc:docMk/>
            <pc:sldMk cId="1017894667" sldId="269"/>
            <ac:spMk id="3" creationId="{7F9A8F70-7DD2-4457-99A7-8ED6CE427CAF}"/>
          </ac:spMkLst>
        </pc:spChg>
        <pc:picChg chg="add mod">
          <ac:chgData name="murat yılmaz" userId="955363cdbc50812d" providerId="LiveId" clId="{291874F7-EECE-4CD4-A221-2DC4537669AC}" dt="2020-10-05T08:17:44.647" v="54"/>
          <ac:picMkLst>
            <pc:docMk/>
            <pc:sldMk cId="1017894667" sldId="269"/>
            <ac:picMk id="13314" creationId="{63CBBF39-5BEE-4D74-9631-3553687A5C45}"/>
          </ac:picMkLst>
        </pc:picChg>
      </pc:sldChg>
      <pc:sldChg chg="addSp delSp modSp new mod">
        <pc:chgData name="murat yılmaz" userId="955363cdbc50812d" providerId="LiveId" clId="{291874F7-EECE-4CD4-A221-2DC4537669AC}" dt="2020-10-05T08:20:45.413" v="63"/>
        <pc:sldMkLst>
          <pc:docMk/>
          <pc:sldMk cId="281350139" sldId="270"/>
        </pc:sldMkLst>
        <pc:spChg chg="mod">
          <ac:chgData name="murat yılmaz" userId="955363cdbc50812d" providerId="LiveId" clId="{291874F7-EECE-4CD4-A221-2DC4537669AC}" dt="2020-10-05T08:20:31.883" v="62" actId="113"/>
          <ac:spMkLst>
            <pc:docMk/>
            <pc:sldMk cId="281350139" sldId="270"/>
            <ac:spMk id="2" creationId="{8592F114-BA0B-4E81-B8D4-D58896EBED4C}"/>
          </ac:spMkLst>
        </pc:spChg>
        <pc:spChg chg="del">
          <ac:chgData name="murat yılmaz" userId="955363cdbc50812d" providerId="LiveId" clId="{291874F7-EECE-4CD4-A221-2DC4537669AC}" dt="2020-10-05T08:20:45.413" v="63"/>
          <ac:spMkLst>
            <pc:docMk/>
            <pc:sldMk cId="281350139" sldId="270"/>
            <ac:spMk id="3" creationId="{60E93044-A86C-4E78-BAFA-ED30E2363DD5}"/>
          </ac:spMkLst>
        </pc:spChg>
        <pc:picChg chg="add mod">
          <ac:chgData name="murat yılmaz" userId="955363cdbc50812d" providerId="LiveId" clId="{291874F7-EECE-4CD4-A221-2DC4537669AC}" dt="2020-10-05T08:20:45.413" v="63"/>
          <ac:picMkLst>
            <pc:docMk/>
            <pc:sldMk cId="281350139" sldId="270"/>
            <ac:picMk id="14338" creationId="{4A487684-66BB-49CC-AF43-AD17B0A38873}"/>
          </ac:picMkLst>
        </pc:picChg>
      </pc:sldChg>
      <pc:sldChg chg="addSp delSp modSp new mod">
        <pc:chgData name="murat yılmaz" userId="955363cdbc50812d" providerId="LiveId" clId="{291874F7-EECE-4CD4-A221-2DC4537669AC}" dt="2020-10-05T08:22:27.529" v="75"/>
        <pc:sldMkLst>
          <pc:docMk/>
          <pc:sldMk cId="3380577482" sldId="271"/>
        </pc:sldMkLst>
        <pc:spChg chg="mod">
          <ac:chgData name="murat yılmaz" userId="955363cdbc50812d" providerId="LiveId" clId="{291874F7-EECE-4CD4-A221-2DC4537669AC}" dt="2020-10-05T08:22:11.981" v="74" actId="113"/>
          <ac:spMkLst>
            <pc:docMk/>
            <pc:sldMk cId="3380577482" sldId="271"/>
            <ac:spMk id="2" creationId="{E88D0293-2BF3-403F-B6F5-A0C621D4B807}"/>
          </ac:spMkLst>
        </pc:spChg>
        <pc:spChg chg="del">
          <ac:chgData name="murat yılmaz" userId="955363cdbc50812d" providerId="LiveId" clId="{291874F7-EECE-4CD4-A221-2DC4537669AC}" dt="2020-10-05T08:22:27.529" v="75"/>
          <ac:spMkLst>
            <pc:docMk/>
            <pc:sldMk cId="3380577482" sldId="271"/>
            <ac:spMk id="3" creationId="{302CB96F-091B-4EEE-BCF8-B53462792298}"/>
          </ac:spMkLst>
        </pc:spChg>
        <pc:picChg chg="add mod">
          <ac:chgData name="murat yılmaz" userId="955363cdbc50812d" providerId="LiveId" clId="{291874F7-EECE-4CD4-A221-2DC4537669AC}" dt="2020-10-05T08:22:27.529" v="75"/>
          <ac:picMkLst>
            <pc:docMk/>
            <pc:sldMk cId="3380577482" sldId="271"/>
            <ac:picMk id="15362" creationId="{019501A2-1345-4C22-8FDE-885CEBEE2B40}"/>
          </ac:picMkLst>
        </pc:picChg>
      </pc:sldChg>
      <pc:sldChg chg="addSp delSp modSp new mod">
        <pc:chgData name="murat yılmaz" userId="955363cdbc50812d" providerId="LiveId" clId="{291874F7-EECE-4CD4-A221-2DC4537669AC}" dt="2020-10-05T08:24:25.412" v="87"/>
        <pc:sldMkLst>
          <pc:docMk/>
          <pc:sldMk cId="2321574774" sldId="272"/>
        </pc:sldMkLst>
        <pc:spChg chg="mod">
          <ac:chgData name="murat yılmaz" userId="955363cdbc50812d" providerId="LiveId" clId="{291874F7-EECE-4CD4-A221-2DC4537669AC}" dt="2020-10-05T08:24:01.375" v="86" actId="113"/>
          <ac:spMkLst>
            <pc:docMk/>
            <pc:sldMk cId="2321574774" sldId="272"/>
            <ac:spMk id="2" creationId="{6E763A0F-9CBB-4E6B-9F4C-EDA9266B7BF2}"/>
          </ac:spMkLst>
        </pc:spChg>
        <pc:spChg chg="del">
          <ac:chgData name="murat yılmaz" userId="955363cdbc50812d" providerId="LiveId" clId="{291874F7-EECE-4CD4-A221-2DC4537669AC}" dt="2020-10-05T08:24:25.412" v="87"/>
          <ac:spMkLst>
            <pc:docMk/>
            <pc:sldMk cId="2321574774" sldId="272"/>
            <ac:spMk id="3" creationId="{4595EB27-A515-4779-9991-98E28AAF7EAD}"/>
          </ac:spMkLst>
        </pc:spChg>
        <pc:picChg chg="add mod">
          <ac:chgData name="murat yılmaz" userId="955363cdbc50812d" providerId="LiveId" clId="{291874F7-EECE-4CD4-A221-2DC4537669AC}" dt="2020-10-05T08:24:25.412" v="87"/>
          <ac:picMkLst>
            <pc:docMk/>
            <pc:sldMk cId="2321574774" sldId="272"/>
            <ac:picMk id="16386" creationId="{332FD0EB-CF27-450C-A915-E0918787C021}"/>
          </ac:picMkLst>
        </pc:picChg>
      </pc:sldChg>
      <pc:sldChg chg="modSp new mod">
        <pc:chgData name="murat yılmaz" userId="955363cdbc50812d" providerId="LiveId" clId="{291874F7-EECE-4CD4-A221-2DC4537669AC}" dt="2020-10-05T09:03:50.653" v="165" actId="20577"/>
        <pc:sldMkLst>
          <pc:docMk/>
          <pc:sldMk cId="3080585673" sldId="273"/>
        </pc:sldMkLst>
        <pc:spChg chg="mod">
          <ac:chgData name="murat yılmaz" userId="955363cdbc50812d" providerId="LiveId" clId="{291874F7-EECE-4CD4-A221-2DC4537669AC}" dt="2020-10-05T09:03:13.532" v="101" actId="20577"/>
          <ac:spMkLst>
            <pc:docMk/>
            <pc:sldMk cId="3080585673" sldId="273"/>
            <ac:spMk id="2" creationId="{96725C11-7889-4571-9669-0E6AC51DE57E}"/>
          </ac:spMkLst>
        </pc:spChg>
        <pc:spChg chg="mod">
          <ac:chgData name="murat yılmaz" userId="955363cdbc50812d" providerId="LiveId" clId="{291874F7-EECE-4CD4-A221-2DC4537669AC}" dt="2020-10-05T09:03:50.653" v="165" actId="20577"/>
          <ac:spMkLst>
            <pc:docMk/>
            <pc:sldMk cId="3080585673" sldId="273"/>
            <ac:spMk id="3" creationId="{3A268727-EAC3-4F79-9055-7B882116BD6F}"/>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share.flipboard.com/bookmarklet/popout?v=2&amp;title=Tarihteki%20bilim%20adamlar%C4%B1n%C4%B1n%20yap%C4%B1lan%20icatlara%20inanmad%C4%B1%C4%9F%C4%B1n%C4%B1%20g%C3%B6steren%20gaflar%C4%B1&amp;url=https%3A%2F%2Fwww.haberturk.com%2Fekonomi%2Fteknoloji%2Fhaber%2F1044190-tarihteki-bilim-adamlarinin-yapilan-icatlara-inanmadigini-gosteren-gaflari/25&amp;t=1528879757660&amp;utm_campaign=tools&amp;utm_medium=article-share&amp;utm_source=haberturk.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6E2E-BD71-48C8-9500-1DD37E00A317}"/>
              </a:ext>
            </a:extLst>
          </p:cNvPr>
          <p:cNvSpPr>
            <a:spLocks noGrp="1"/>
          </p:cNvSpPr>
          <p:nvPr>
            <p:ph type="ctrTitle"/>
          </p:nvPr>
        </p:nvSpPr>
        <p:spPr/>
        <p:txBody>
          <a:bodyPr/>
          <a:lstStyle/>
          <a:p>
            <a:r>
              <a:rPr lang="tr-TR" dirty="0"/>
              <a:t>BİLİMSEL GAFLAR</a:t>
            </a:r>
          </a:p>
        </p:txBody>
      </p:sp>
      <p:sp>
        <p:nvSpPr>
          <p:cNvPr id="3" name="Subtitle 2">
            <a:extLst>
              <a:ext uri="{FF2B5EF4-FFF2-40B4-BE49-F238E27FC236}">
                <a16:creationId xmlns:a16="http://schemas.microsoft.com/office/drawing/2014/main" id="{02592C77-49A4-47E6-901A-231F665CFA19}"/>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2747380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415E-BB40-4DA7-9CE7-95529704EAD1}"/>
              </a:ext>
            </a:extLst>
          </p:cNvPr>
          <p:cNvSpPr>
            <a:spLocks noGrp="1"/>
          </p:cNvSpPr>
          <p:nvPr>
            <p:ph type="title"/>
          </p:nvPr>
        </p:nvSpPr>
        <p:spPr>
          <a:xfrm>
            <a:off x="1295401" y="1428941"/>
            <a:ext cx="9601196" cy="1303867"/>
          </a:xfrm>
        </p:spPr>
        <p:txBody>
          <a:bodyPr>
            <a:normAutofit fontScale="90000"/>
          </a:bodyPr>
          <a:lstStyle/>
          <a:p>
            <a:pPr fontAlgn="base"/>
            <a:r>
              <a:rPr lang="tr-TR" b="1" i="0" dirty="0">
                <a:solidFill>
                  <a:schemeClr val="tx1"/>
                </a:solidFill>
                <a:effectLst/>
                <a:latin typeface="Source Sans Pro"/>
              </a:rPr>
              <a:t> </a:t>
            </a:r>
            <a:r>
              <a:rPr lang="tr-TR" sz="3600" b="1" i="0" dirty="0">
                <a:solidFill>
                  <a:schemeClr val="tx1"/>
                </a:solidFill>
                <a:effectLst/>
                <a:latin typeface="Source Sans Pro"/>
              </a:rPr>
              <a:t>“Uçaklar son derece ilginç oyuncaklar. Ama askeri açıdan beş para etmezler.” </a:t>
            </a:r>
            <a:r>
              <a:rPr lang="tr-TR" sz="3600" b="0" i="0" dirty="0">
                <a:solidFill>
                  <a:schemeClr val="tx1"/>
                </a:solidFill>
                <a:effectLst/>
                <a:latin typeface="Source Sans Pro"/>
              </a:rPr>
              <a:t>(Mareşal Ferdinand </a:t>
            </a:r>
            <a:r>
              <a:rPr lang="tr-TR" sz="3600" b="0" i="0" dirty="0" err="1">
                <a:solidFill>
                  <a:schemeClr val="tx1"/>
                </a:solidFill>
                <a:effectLst/>
                <a:latin typeface="Source Sans Pro"/>
              </a:rPr>
              <a:t>Foch</a:t>
            </a:r>
            <a:r>
              <a:rPr lang="tr-TR" sz="3600" b="0" i="0" dirty="0">
                <a:solidFill>
                  <a:schemeClr val="tx1"/>
                </a:solidFill>
                <a:effectLst/>
                <a:latin typeface="Source Sans Pro"/>
              </a:rPr>
              <a:t> - 1911. Fransız askeri </a:t>
            </a:r>
            <a:r>
              <a:rPr lang="tr-TR" sz="3600" b="0" i="0" dirty="0" err="1">
                <a:solidFill>
                  <a:schemeClr val="tx1"/>
                </a:solidFill>
                <a:effectLst/>
                <a:latin typeface="Source Sans Pro"/>
              </a:rPr>
              <a:t>stratejisti</a:t>
            </a:r>
            <a:r>
              <a:rPr lang="tr-TR" sz="3600" b="0" i="0" dirty="0">
                <a:solidFill>
                  <a:schemeClr val="tx1"/>
                </a:solidFill>
                <a:effectLst/>
                <a:latin typeface="Source Sans Pro"/>
              </a:rPr>
              <a:t> ve 1. Dünya Savaşının Fransız komutanlarından)</a:t>
            </a:r>
            <a:br>
              <a:rPr lang="tr-TR" sz="3600" b="0" i="0" dirty="0">
                <a:solidFill>
                  <a:schemeClr val="tx1"/>
                </a:solidFill>
                <a:effectLst/>
                <a:latin typeface="Source Sans Pro"/>
              </a:rPr>
            </a:br>
            <a:br>
              <a:rPr lang="tr-TR" b="0" i="0" dirty="0">
                <a:solidFill>
                  <a:srgbClr val="000000"/>
                </a:solidFill>
                <a:effectLst/>
                <a:latin typeface="Source Sans Pro"/>
              </a:rPr>
            </a:br>
            <a:endParaRPr lang="tr-TR" dirty="0"/>
          </a:p>
        </p:txBody>
      </p:sp>
      <p:pic>
        <p:nvPicPr>
          <p:cNvPr id="9218" name="Picture 2" descr="Tarihteki bilim adamlarının yapılan icatlara inanmadığını gösteren gafları">
            <a:extLst>
              <a:ext uri="{FF2B5EF4-FFF2-40B4-BE49-F238E27FC236}">
                <a16:creationId xmlns:a16="http://schemas.microsoft.com/office/drawing/2014/main" id="{BF1990A5-CF8C-4F28-A5EE-BB392B94EE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8125" y="2557463"/>
            <a:ext cx="6635750"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0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C40E-9EB8-4B4D-86F1-36FF54CE6091}"/>
              </a:ext>
            </a:extLst>
          </p:cNvPr>
          <p:cNvSpPr>
            <a:spLocks noGrp="1"/>
          </p:cNvSpPr>
          <p:nvPr>
            <p:ph type="title"/>
          </p:nvPr>
        </p:nvSpPr>
        <p:spPr/>
        <p:txBody>
          <a:bodyPr>
            <a:normAutofit fontScale="90000"/>
          </a:bodyPr>
          <a:lstStyle/>
          <a:p>
            <a:pPr fontAlgn="base"/>
            <a:r>
              <a:rPr lang="tr-TR" b="1" i="0" dirty="0">
                <a:solidFill>
                  <a:srgbClr val="666666"/>
                </a:solidFill>
                <a:effectLst/>
                <a:latin typeface="Source Sans Pro"/>
              </a:rPr>
              <a:t> </a:t>
            </a:r>
            <a:r>
              <a:rPr lang="tr-TR" sz="3600" b="1" i="0" dirty="0">
                <a:solidFill>
                  <a:schemeClr val="tx1"/>
                </a:solidFill>
                <a:effectLst/>
                <a:latin typeface="Source Sans Pro"/>
              </a:rPr>
              <a:t>"Dünya piyasalarında bilgisayarlardan en fazla 5 tanesine yer olduğunu düşünüyorum." </a:t>
            </a:r>
            <a:r>
              <a:rPr lang="tr-TR" sz="3600" b="0" i="0" dirty="0">
                <a:solidFill>
                  <a:schemeClr val="tx1"/>
                </a:solidFill>
                <a:effectLst/>
                <a:latin typeface="Source Sans Pro"/>
              </a:rPr>
              <a:t>(1943, IBM Başkanı Thomas J. Watson)</a:t>
            </a:r>
            <a:br>
              <a:rPr lang="tr-TR" b="0" i="0" dirty="0">
                <a:solidFill>
                  <a:schemeClr val="tx1"/>
                </a:solidFill>
                <a:effectLst/>
                <a:latin typeface="Source Sans Pro"/>
              </a:rPr>
            </a:br>
            <a:endParaRPr lang="tr-TR" dirty="0">
              <a:solidFill>
                <a:schemeClr val="tx1"/>
              </a:solidFill>
            </a:endParaRPr>
          </a:p>
        </p:txBody>
      </p:sp>
      <p:pic>
        <p:nvPicPr>
          <p:cNvPr id="10242" name="Picture 2" descr="Tarihteki bilim adamlarının yapılan icatlara inanmadığını gösteren gafları">
            <a:extLst>
              <a:ext uri="{FF2B5EF4-FFF2-40B4-BE49-F238E27FC236}">
                <a16:creationId xmlns:a16="http://schemas.microsoft.com/office/drawing/2014/main" id="{4C95754C-3A07-43C6-AC43-9CF8A0A317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8125" y="2557463"/>
            <a:ext cx="6635750"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688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D1AD-66FA-4310-B9BD-0DFAD02ACCEF}"/>
              </a:ext>
            </a:extLst>
          </p:cNvPr>
          <p:cNvSpPr>
            <a:spLocks noGrp="1"/>
          </p:cNvSpPr>
          <p:nvPr>
            <p:ph type="title"/>
          </p:nvPr>
        </p:nvSpPr>
        <p:spPr/>
        <p:txBody>
          <a:bodyPr>
            <a:normAutofit/>
          </a:bodyPr>
          <a:lstStyle/>
          <a:p>
            <a:r>
              <a:rPr lang="tr-TR" sz="3200" b="1" i="0" dirty="0">
                <a:solidFill>
                  <a:schemeClr val="tx1"/>
                </a:solidFill>
                <a:effectLst/>
                <a:latin typeface="Source Sans Pro"/>
              </a:rPr>
              <a:t>"Bilgisayarlar gelecekte 1,5 ton ağırlığında olacak." </a:t>
            </a:r>
            <a:r>
              <a:rPr lang="tr-TR" sz="3200" b="0" i="0" dirty="0">
                <a:solidFill>
                  <a:schemeClr val="tx1"/>
                </a:solidFill>
                <a:effectLst/>
                <a:latin typeface="Source Sans Pro"/>
              </a:rPr>
              <a:t>Popular </a:t>
            </a:r>
            <a:r>
              <a:rPr lang="tr-TR" sz="3200" b="0" i="0" dirty="0" err="1">
                <a:solidFill>
                  <a:schemeClr val="tx1"/>
                </a:solidFill>
                <a:effectLst/>
                <a:latin typeface="Source Sans Pro"/>
              </a:rPr>
              <a:t>Mechanics</a:t>
            </a:r>
            <a:r>
              <a:rPr lang="tr-TR" sz="3200" b="0" i="0" dirty="0">
                <a:solidFill>
                  <a:schemeClr val="tx1"/>
                </a:solidFill>
                <a:effectLst/>
                <a:latin typeface="Source Sans Pro"/>
              </a:rPr>
              <a:t> Dergisi (1949)</a:t>
            </a:r>
            <a:endParaRPr lang="tr-TR" sz="3200" dirty="0">
              <a:solidFill>
                <a:schemeClr val="tx1"/>
              </a:solidFill>
            </a:endParaRPr>
          </a:p>
        </p:txBody>
      </p:sp>
      <p:pic>
        <p:nvPicPr>
          <p:cNvPr id="11266" name="Picture 2" descr="Dünyanın İlk Bilgisayarı ENIAC - Dünyanın İlkleri #3 - YouTube">
            <a:extLst>
              <a:ext uri="{FF2B5EF4-FFF2-40B4-BE49-F238E27FC236}">
                <a16:creationId xmlns:a16="http://schemas.microsoft.com/office/drawing/2014/main" id="{A6EAFB56-886C-4C3F-B258-3E65615F09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6778" y="2557463"/>
            <a:ext cx="5898444"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871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2651-4131-4018-981B-19DCA16D2274}"/>
              </a:ext>
            </a:extLst>
          </p:cNvPr>
          <p:cNvSpPr>
            <a:spLocks noGrp="1"/>
          </p:cNvSpPr>
          <p:nvPr>
            <p:ph type="title"/>
          </p:nvPr>
        </p:nvSpPr>
        <p:spPr/>
        <p:txBody>
          <a:bodyPr>
            <a:normAutofit fontScale="90000"/>
          </a:bodyPr>
          <a:lstStyle/>
          <a:p>
            <a:pPr fontAlgn="base"/>
            <a:r>
              <a:rPr lang="tr-TR" b="1" i="0" dirty="0">
                <a:solidFill>
                  <a:srgbClr val="666666"/>
                </a:solidFill>
                <a:effectLst/>
                <a:latin typeface="Source Sans Pro"/>
              </a:rPr>
              <a:t> </a:t>
            </a:r>
            <a:r>
              <a:rPr lang="tr-TR" b="1" i="0" dirty="0">
                <a:solidFill>
                  <a:schemeClr val="tx1"/>
                </a:solidFill>
                <a:effectLst/>
                <a:latin typeface="Source Sans Pro"/>
              </a:rPr>
              <a:t>"Radyo’nun geleceği yok!" </a:t>
            </a:r>
            <a:r>
              <a:rPr lang="tr-TR" b="0" i="0" dirty="0" err="1">
                <a:solidFill>
                  <a:schemeClr val="tx1"/>
                </a:solidFill>
                <a:effectLst/>
                <a:latin typeface="Source Sans Pro"/>
              </a:rPr>
              <a:t>Lord</a:t>
            </a:r>
            <a:r>
              <a:rPr lang="tr-TR" b="0" i="0" dirty="0">
                <a:solidFill>
                  <a:schemeClr val="tx1"/>
                </a:solidFill>
                <a:effectLst/>
                <a:latin typeface="Source Sans Pro"/>
              </a:rPr>
              <a:t> Kelvin (1898, İskoçyalı bilim insanı)</a:t>
            </a:r>
            <a:endParaRPr lang="tr-TR" dirty="0">
              <a:solidFill>
                <a:schemeClr val="tx1"/>
              </a:solidFill>
            </a:endParaRPr>
          </a:p>
        </p:txBody>
      </p:sp>
      <p:pic>
        <p:nvPicPr>
          <p:cNvPr id="12290" name="Picture 2" descr="Tarihteki bilim adamlarının yapılan icatlara inanmadığını gösteren gafları">
            <a:extLst>
              <a:ext uri="{FF2B5EF4-FFF2-40B4-BE49-F238E27FC236}">
                <a16:creationId xmlns:a16="http://schemas.microsoft.com/office/drawing/2014/main" id="{4DF7973D-1194-4066-90D6-EC890F0478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8125" y="2557993"/>
            <a:ext cx="6635750"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240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C4074-3602-4756-9014-5C5C423272B1}"/>
              </a:ext>
            </a:extLst>
          </p:cNvPr>
          <p:cNvSpPr>
            <a:spLocks noGrp="1"/>
          </p:cNvSpPr>
          <p:nvPr>
            <p:ph type="title"/>
          </p:nvPr>
        </p:nvSpPr>
        <p:spPr>
          <a:xfrm>
            <a:off x="665018" y="982132"/>
            <a:ext cx="10900064" cy="1303867"/>
          </a:xfrm>
        </p:spPr>
        <p:txBody>
          <a:bodyPr>
            <a:noAutofit/>
          </a:bodyPr>
          <a:lstStyle/>
          <a:p>
            <a:r>
              <a:rPr lang="tr-TR" sz="3200" b="1" i="0" dirty="0">
                <a:solidFill>
                  <a:schemeClr val="tx1"/>
                </a:solidFill>
                <a:effectLst/>
                <a:latin typeface="Source Sans Pro"/>
              </a:rPr>
              <a:t>Televizyon en geç altı ay içinde piyasadan silinecektir. İnsanlar her akşam böyle bir kutuya bakmak istemezler. </a:t>
            </a:r>
            <a:r>
              <a:rPr lang="tr-TR" sz="3200" b="0" i="0" dirty="0">
                <a:solidFill>
                  <a:schemeClr val="tx1"/>
                </a:solidFill>
                <a:effectLst/>
                <a:latin typeface="Source Sans Pro"/>
              </a:rPr>
              <a:t>(</a:t>
            </a:r>
            <a:r>
              <a:rPr lang="tr-TR" sz="3200" b="0" i="0" dirty="0" err="1">
                <a:solidFill>
                  <a:schemeClr val="tx1"/>
                </a:solidFill>
                <a:effectLst/>
                <a:latin typeface="Source Sans Pro"/>
              </a:rPr>
              <a:t>Daryik</a:t>
            </a:r>
            <a:r>
              <a:rPr lang="tr-TR" sz="3200" b="0" i="0" dirty="0">
                <a:solidFill>
                  <a:schemeClr val="tx1"/>
                </a:solidFill>
                <a:effectLst/>
                <a:latin typeface="Source Sans Pro"/>
              </a:rPr>
              <a:t> F. </a:t>
            </a:r>
            <a:r>
              <a:rPr lang="tr-TR" sz="3200" b="0" i="0" dirty="0" err="1">
                <a:solidFill>
                  <a:schemeClr val="tx1"/>
                </a:solidFill>
                <a:effectLst/>
                <a:latin typeface="Source Sans Pro"/>
              </a:rPr>
              <a:t>Zanuck</a:t>
            </a:r>
            <a:r>
              <a:rPr lang="tr-TR" sz="3200" b="0" i="0" dirty="0">
                <a:solidFill>
                  <a:schemeClr val="tx1"/>
                </a:solidFill>
                <a:effectLst/>
                <a:latin typeface="Source Sans Pro"/>
              </a:rPr>
              <a:t> </a:t>
            </a:r>
            <a:r>
              <a:rPr lang="tr-TR" sz="3200" b="0" i="0" dirty="0" err="1">
                <a:solidFill>
                  <a:schemeClr val="tx1"/>
                </a:solidFill>
                <a:effectLst/>
                <a:latin typeface="Source Sans Pro"/>
              </a:rPr>
              <a:t>Twentieth</a:t>
            </a:r>
            <a:r>
              <a:rPr lang="tr-TR" sz="3200" b="0" i="0" dirty="0">
                <a:solidFill>
                  <a:schemeClr val="tx1"/>
                </a:solidFill>
                <a:effectLst/>
                <a:latin typeface="Source Sans Pro"/>
              </a:rPr>
              <a:t> Century </a:t>
            </a:r>
            <a:r>
              <a:rPr lang="tr-TR" sz="3200" b="0" i="0" dirty="0" err="1">
                <a:solidFill>
                  <a:schemeClr val="tx1"/>
                </a:solidFill>
                <a:effectLst/>
                <a:latin typeface="Source Sans Pro"/>
              </a:rPr>
              <a:t>Fox'un</a:t>
            </a:r>
            <a:r>
              <a:rPr lang="tr-TR" sz="3200" b="0" i="0" dirty="0">
                <a:solidFill>
                  <a:schemeClr val="tx1"/>
                </a:solidFill>
                <a:effectLst/>
                <a:latin typeface="Source Sans Pro"/>
              </a:rPr>
              <a:t> başkanı,1944)</a:t>
            </a:r>
            <a:endParaRPr lang="tr-TR" sz="3200" dirty="0">
              <a:solidFill>
                <a:schemeClr val="tx1"/>
              </a:solidFill>
            </a:endParaRPr>
          </a:p>
        </p:txBody>
      </p:sp>
      <p:pic>
        <p:nvPicPr>
          <p:cNvPr id="13314" name="Picture 2" descr="Tarihteki bilim adamlarının yapılan icatlara inanmadığını gösteren gafları">
            <a:extLst>
              <a:ext uri="{FF2B5EF4-FFF2-40B4-BE49-F238E27FC236}">
                <a16:creationId xmlns:a16="http://schemas.microsoft.com/office/drawing/2014/main" id="{63CBBF39-5BEE-4D74-9631-3553687A5C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8125" y="2557463"/>
            <a:ext cx="6635750"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894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F114-BA0B-4E81-B8D4-D58896EBED4C}"/>
              </a:ext>
            </a:extLst>
          </p:cNvPr>
          <p:cNvSpPr>
            <a:spLocks noGrp="1"/>
          </p:cNvSpPr>
          <p:nvPr>
            <p:ph type="title"/>
          </p:nvPr>
        </p:nvSpPr>
        <p:spPr>
          <a:xfrm>
            <a:off x="1295401" y="1158778"/>
            <a:ext cx="9601196" cy="1303867"/>
          </a:xfrm>
        </p:spPr>
        <p:txBody>
          <a:bodyPr>
            <a:normAutofit fontScale="90000"/>
          </a:bodyPr>
          <a:lstStyle/>
          <a:p>
            <a:pPr fontAlgn="base"/>
            <a:r>
              <a:rPr lang="tr-TR" sz="3600" b="1" dirty="0">
                <a:solidFill>
                  <a:schemeClr val="tx1"/>
                </a:solidFill>
                <a:effectLst/>
                <a:latin typeface="Source Sans Pro"/>
              </a:rPr>
              <a:t>Atlar her zaman kullanılacaktır. Otomobil ise ancak geçici bir moda olabilir. </a:t>
            </a:r>
            <a:r>
              <a:rPr lang="tr-TR" sz="3600" dirty="0">
                <a:solidFill>
                  <a:schemeClr val="tx1"/>
                </a:solidFill>
                <a:effectLst/>
                <a:latin typeface="Source Sans Pro"/>
              </a:rPr>
              <a:t>(Henry Ford’un kredi talebi üzerine otomotiv sektörünün geleceği konusunda ekspertiz veren bir banka müdürü, 1903)</a:t>
            </a:r>
            <a:br>
              <a:rPr lang="tr-TR" b="0" i="0" u="none" strike="noStrike" dirty="0">
                <a:solidFill>
                  <a:srgbClr val="333333"/>
                </a:solidFill>
                <a:effectLst/>
                <a:latin typeface="Source Sans Pro"/>
                <a:hlinkClick r:id="rId2" tooltip="Flipboard'ta Paylaş!"/>
              </a:rPr>
            </a:br>
            <a:endParaRPr lang="tr-TR" dirty="0"/>
          </a:p>
        </p:txBody>
      </p:sp>
      <p:pic>
        <p:nvPicPr>
          <p:cNvPr id="14338" name="Picture 2" descr="Tarihteki bilim adamlarının yapılan icatlara inanmadığını gösteren gafları">
            <a:extLst>
              <a:ext uri="{FF2B5EF4-FFF2-40B4-BE49-F238E27FC236}">
                <a16:creationId xmlns:a16="http://schemas.microsoft.com/office/drawing/2014/main" id="{4A487684-66BB-49CC-AF43-AD17B0A388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8125" y="2557463"/>
            <a:ext cx="6635750"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50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0293-2BF3-403F-B6F5-A0C621D4B807}"/>
              </a:ext>
            </a:extLst>
          </p:cNvPr>
          <p:cNvSpPr>
            <a:spLocks noGrp="1"/>
          </p:cNvSpPr>
          <p:nvPr>
            <p:ph type="title"/>
          </p:nvPr>
        </p:nvSpPr>
        <p:spPr>
          <a:xfrm>
            <a:off x="282285" y="805487"/>
            <a:ext cx="11627427" cy="1303867"/>
          </a:xfrm>
        </p:spPr>
        <p:txBody>
          <a:bodyPr>
            <a:normAutofit fontScale="90000"/>
          </a:bodyPr>
          <a:lstStyle/>
          <a:p>
            <a:r>
              <a:rPr lang="tr-TR" b="0" i="0" dirty="0">
                <a:solidFill>
                  <a:schemeClr val="tx1"/>
                </a:solidFill>
                <a:effectLst/>
                <a:latin typeface="Source Sans Pro"/>
              </a:rPr>
              <a:t> </a:t>
            </a:r>
            <a:r>
              <a:rPr lang="tr-TR" sz="3600" b="1" i="0" dirty="0">
                <a:solidFill>
                  <a:schemeClr val="tx1"/>
                </a:solidFill>
                <a:effectLst/>
                <a:latin typeface="Source Sans Pro"/>
              </a:rPr>
              <a:t>“Çok güzel bir buluşa benziyor ama Tanrı aşkına bunu kim, niye kullanmak istesin ki?” </a:t>
            </a:r>
            <a:r>
              <a:rPr lang="tr-TR" sz="3600" b="0" i="0" dirty="0">
                <a:solidFill>
                  <a:schemeClr val="tx1"/>
                </a:solidFill>
                <a:effectLst/>
                <a:latin typeface="Source Sans Pro"/>
              </a:rPr>
              <a:t>(Rutherford B. Hayes - ABD Başkanı. 1876 yılında ilk telefonu gördükten sonra yaptığı yorum.)</a:t>
            </a:r>
            <a:endParaRPr lang="tr-TR" sz="3600" dirty="0">
              <a:solidFill>
                <a:schemeClr val="tx1"/>
              </a:solidFill>
            </a:endParaRPr>
          </a:p>
        </p:txBody>
      </p:sp>
      <p:pic>
        <p:nvPicPr>
          <p:cNvPr id="15362" name="Picture 2" descr="Tarihteki bilim adamlarının yapılan icatlara inanmadığını gösteren gafları">
            <a:extLst>
              <a:ext uri="{FF2B5EF4-FFF2-40B4-BE49-F238E27FC236}">
                <a16:creationId xmlns:a16="http://schemas.microsoft.com/office/drawing/2014/main" id="{019501A2-1345-4C22-8FDE-885CEBEE2B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8125" y="2557463"/>
            <a:ext cx="6635750"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577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3A0F-9CBB-4E6B-9F4C-EDA9266B7BF2}"/>
              </a:ext>
            </a:extLst>
          </p:cNvPr>
          <p:cNvSpPr>
            <a:spLocks noGrp="1"/>
          </p:cNvSpPr>
          <p:nvPr>
            <p:ph type="title"/>
          </p:nvPr>
        </p:nvSpPr>
        <p:spPr>
          <a:xfrm>
            <a:off x="644236" y="857441"/>
            <a:ext cx="10941628" cy="1303867"/>
          </a:xfrm>
        </p:spPr>
        <p:txBody>
          <a:bodyPr>
            <a:noAutofit/>
          </a:bodyPr>
          <a:lstStyle/>
          <a:p>
            <a:r>
              <a:rPr lang="tr-TR" sz="3200" b="1" i="0" dirty="0">
                <a:solidFill>
                  <a:schemeClr val="tx1"/>
                </a:solidFill>
                <a:effectLst/>
                <a:latin typeface="Source Sans Pro"/>
              </a:rPr>
              <a:t> "Telefon denen bu icadın kullanışlı ve ciddi bir iletişim aracı haline gelebilmesi için birçok olumsuz yönü bulunmaktadır. Bu alet, yapısı gereği bizim için değersizdir." </a:t>
            </a:r>
            <a:r>
              <a:rPr lang="tr-TR" sz="3200" b="0" i="0" dirty="0">
                <a:solidFill>
                  <a:schemeClr val="tx1"/>
                </a:solidFill>
                <a:effectLst/>
                <a:latin typeface="Source Sans Pro"/>
              </a:rPr>
              <a:t>(1878, Western </a:t>
            </a:r>
            <a:r>
              <a:rPr lang="tr-TR" sz="3200" b="0" i="0" dirty="0" err="1">
                <a:solidFill>
                  <a:schemeClr val="tx1"/>
                </a:solidFill>
                <a:effectLst/>
                <a:latin typeface="Source Sans Pro"/>
              </a:rPr>
              <a:t>Union</a:t>
            </a:r>
            <a:r>
              <a:rPr lang="tr-TR" sz="3200" b="0" i="0" dirty="0">
                <a:solidFill>
                  <a:schemeClr val="tx1"/>
                </a:solidFill>
                <a:effectLst/>
                <a:latin typeface="Source Sans Pro"/>
              </a:rPr>
              <a:t> firması)</a:t>
            </a:r>
            <a:endParaRPr lang="tr-TR" sz="3200" dirty="0">
              <a:solidFill>
                <a:schemeClr val="tx1"/>
              </a:solidFill>
            </a:endParaRPr>
          </a:p>
        </p:txBody>
      </p:sp>
      <p:pic>
        <p:nvPicPr>
          <p:cNvPr id="16386" name="Picture 2" descr="Tarihteki bilim adamlarının yapılan icatlara inanmadığını gösteren gafları">
            <a:extLst>
              <a:ext uri="{FF2B5EF4-FFF2-40B4-BE49-F238E27FC236}">
                <a16:creationId xmlns:a16="http://schemas.microsoft.com/office/drawing/2014/main" id="{332FD0EB-CF27-450C-A915-E0918787C0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8125" y="2557463"/>
            <a:ext cx="6635750"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574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5C11-7889-4571-9669-0E6AC51DE57E}"/>
              </a:ext>
            </a:extLst>
          </p:cNvPr>
          <p:cNvSpPr>
            <a:spLocks noGrp="1"/>
          </p:cNvSpPr>
          <p:nvPr>
            <p:ph type="title"/>
          </p:nvPr>
        </p:nvSpPr>
        <p:spPr/>
        <p:txBody>
          <a:bodyPr/>
          <a:lstStyle/>
          <a:p>
            <a:r>
              <a:rPr lang="tr-TR" dirty="0"/>
              <a:t>Teşekkürler</a:t>
            </a:r>
          </a:p>
        </p:txBody>
      </p:sp>
      <p:sp>
        <p:nvSpPr>
          <p:cNvPr id="3" name="Content Placeholder 2">
            <a:extLst>
              <a:ext uri="{FF2B5EF4-FFF2-40B4-BE49-F238E27FC236}">
                <a16:creationId xmlns:a16="http://schemas.microsoft.com/office/drawing/2014/main" id="{3A268727-EAC3-4F79-9055-7B882116BD6F}"/>
              </a:ext>
            </a:extLst>
          </p:cNvPr>
          <p:cNvSpPr>
            <a:spLocks noGrp="1"/>
          </p:cNvSpPr>
          <p:nvPr>
            <p:ph idx="1"/>
          </p:nvPr>
        </p:nvSpPr>
        <p:spPr/>
        <p:txBody>
          <a:bodyPr/>
          <a:lstStyle/>
          <a:p>
            <a:pPr marL="0" indent="0" algn="ctr">
              <a:buNone/>
            </a:pPr>
            <a:endParaRPr lang="tr-TR" dirty="0"/>
          </a:p>
          <a:p>
            <a:pPr marL="0" indent="0" algn="ctr">
              <a:buNone/>
            </a:pPr>
            <a:endParaRPr lang="tr-TR" dirty="0"/>
          </a:p>
          <a:p>
            <a:pPr marL="0" indent="0" algn="ctr">
              <a:buNone/>
            </a:pPr>
            <a:r>
              <a:rPr lang="tr-TR" dirty="0"/>
              <a:t>Didem Yılmaz</a:t>
            </a:r>
          </a:p>
          <a:p>
            <a:pPr marL="0" indent="0" algn="ctr">
              <a:buNone/>
            </a:pPr>
            <a:r>
              <a:rPr lang="tr-TR" dirty="0" err="1"/>
              <a:t>Sultantepe</a:t>
            </a:r>
            <a:r>
              <a:rPr lang="tr-TR" dirty="0"/>
              <a:t> Prof. Dr. Cemil Taşçıoğlu Ortaokulu</a:t>
            </a:r>
          </a:p>
        </p:txBody>
      </p:sp>
    </p:spTree>
    <p:extLst>
      <p:ext uri="{BB962C8B-B14F-4D97-AF65-F5344CB8AC3E}">
        <p14:creationId xmlns:p14="http://schemas.microsoft.com/office/powerpoint/2010/main" val="308058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2FB37-8F69-4041-AFB1-E231656234BE}"/>
              </a:ext>
            </a:extLst>
          </p:cNvPr>
          <p:cNvSpPr>
            <a:spLocks noGrp="1"/>
          </p:cNvSpPr>
          <p:nvPr>
            <p:ph type="title"/>
          </p:nvPr>
        </p:nvSpPr>
        <p:spPr>
          <a:xfrm>
            <a:off x="1312720" y="1195338"/>
            <a:ext cx="9601196" cy="1303867"/>
          </a:xfrm>
        </p:spPr>
        <p:txBody>
          <a:bodyPr>
            <a:normAutofit fontScale="90000"/>
          </a:bodyPr>
          <a:lstStyle/>
          <a:p>
            <a:r>
              <a:rPr lang="tr-TR" sz="3600" b="1" dirty="0">
                <a:solidFill>
                  <a:schemeClr val="tx1"/>
                </a:solidFill>
                <a:latin typeface="Source Sans Pro"/>
              </a:rPr>
              <a:t>Güzel ama ne işe yarayacak?</a:t>
            </a:r>
            <a:br>
              <a:rPr lang="tr-TR" sz="3600" b="1" dirty="0">
                <a:solidFill>
                  <a:schemeClr val="tx1"/>
                </a:solidFill>
                <a:latin typeface="Source Sans Pro"/>
              </a:rPr>
            </a:br>
            <a:r>
              <a:rPr lang="tr-TR" sz="3600" b="0" i="0" dirty="0">
                <a:solidFill>
                  <a:schemeClr val="tx1"/>
                </a:solidFill>
                <a:effectLst/>
                <a:latin typeface="Source Sans Pro"/>
              </a:rPr>
              <a:t>IBM'den bir mühendisin bugün tüm elektronik cihazların beyni konumundaki 'mikroçip' için yorumu, 1968</a:t>
            </a:r>
            <a:br>
              <a:rPr lang="tr-TR" dirty="0">
                <a:solidFill>
                  <a:schemeClr val="tx1"/>
                </a:solidFill>
              </a:rPr>
            </a:br>
            <a:endParaRPr lang="tr-TR" dirty="0">
              <a:solidFill>
                <a:schemeClr val="tx1"/>
              </a:solidFill>
            </a:endParaRPr>
          </a:p>
        </p:txBody>
      </p:sp>
      <p:sp>
        <p:nvSpPr>
          <p:cNvPr id="3" name="Content Placeholder 2">
            <a:extLst>
              <a:ext uri="{FF2B5EF4-FFF2-40B4-BE49-F238E27FC236}">
                <a16:creationId xmlns:a16="http://schemas.microsoft.com/office/drawing/2014/main" id="{C81166FD-7579-4530-BE6D-B9A2F9FB7078}"/>
              </a:ext>
            </a:extLst>
          </p:cNvPr>
          <p:cNvSpPr>
            <a:spLocks noGrp="1"/>
          </p:cNvSpPr>
          <p:nvPr>
            <p:ph idx="1"/>
          </p:nvPr>
        </p:nvSpPr>
        <p:spPr>
          <a:xfrm>
            <a:off x="1312720" y="3860799"/>
            <a:ext cx="9601196" cy="1957727"/>
          </a:xfrm>
        </p:spPr>
        <p:txBody>
          <a:bodyPr/>
          <a:lstStyle/>
          <a:p>
            <a:endParaRPr lang="tr-TR" dirty="0"/>
          </a:p>
        </p:txBody>
      </p:sp>
      <p:pic>
        <p:nvPicPr>
          <p:cNvPr id="1026" name="Picture 2" descr="Tarihteki bilim adamlarının yapılan icatlara inanmadığını gösteren gafları">
            <a:extLst>
              <a:ext uri="{FF2B5EF4-FFF2-40B4-BE49-F238E27FC236}">
                <a16:creationId xmlns:a16="http://schemas.microsoft.com/office/drawing/2014/main" id="{56ACF31E-0F99-42C1-ABCE-F72F29D7B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0237" y="2892136"/>
            <a:ext cx="609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42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85A4-68CC-4E49-8998-354D227201FE}"/>
              </a:ext>
            </a:extLst>
          </p:cNvPr>
          <p:cNvSpPr>
            <a:spLocks noGrp="1"/>
          </p:cNvSpPr>
          <p:nvPr>
            <p:ph type="title"/>
          </p:nvPr>
        </p:nvSpPr>
        <p:spPr>
          <a:xfrm>
            <a:off x="519546" y="1319645"/>
            <a:ext cx="11097490" cy="966354"/>
          </a:xfrm>
        </p:spPr>
        <p:txBody>
          <a:bodyPr>
            <a:normAutofit fontScale="90000"/>
          </a:bodyPr>
          <a:lstStyle/>
          <a:p>
            <a:pPr fontAlgn="base"/>
            <a:r>
              <a:rPr lang="tr-TR" sz="3600" b="1" i="0" dirty="0">
                <a:solidFill>
                  <a:schemeClr val="tx1"/>
                </a:solidFill>
                <a:effectLst/>
                <a:latin typeface="Source Sans Pro"/>
              </a:rPr>
              <a:t>"Atomların parçalanmasından elde edilecek bir enerji kaynağının var olabileceğini uman biri, hayal dünyasında geziniyor demektir." </a:t>
            </a:r>
            <a:r>
              <a:rPr lang="tr-TR" sz="3600" i="0" dirty="0">
                <a:solidFill>
                  <a:schemeClr val="tx1"/>
                </a:solidFill>
                <a:effectLst/>
                <a:latin typeface="Source Sans Pro"/>
              </a:rPr>
              <a:t>(1933, Nükleer Santraller ile ilgili olarak, Nobel ödüllü fizikçi Ernest Rutherford)</a:t>
            </a:r>
            <a:br>
              <a:rPr lang="tr-TR" b="0" i="0" dirty="0">
                <a:solidFill>
                  <a:srgbClr val="000000"/>
                </a:solidFill>
                <a:effectLst/>
                <a:latin typeface="Source Sans Pro"/>
              </a:rPr>
            </a:br>
            <a:endParaRPr lang="tr-TR" dirty="0"/>
          </a:p>
        </p:txBody>
      </p:sp>
      <p:sp>
        <p:nvSpPr>
          <p:cNvPr id="3" name="Content Placeholder 2">
            <a:extLst>
              <a:ext uri="{FF2B5EF4-FFF2-40B4-BE49-F238E27FC236}">
                <a16:creationId xmlns:a16="http://schemas.microsoft.com/office/drawing/2014/main" id="{9D8628EA-14FE-49C7-B3B3-ECE6B9C11349}"/>
              </a:ext>
            </a:extLst>
          </p:cNvPr>
          <p:cNvSpPr>
            <a:spLocks noGrp="1"/>
          </p:cNvSpPr>
          <p:nvPr>
            <p:ph idx="1"/>
          </p:nvPr>
        </p:nvSpPr>
        <p:spPr/>
        <p:txBody>
          <a:bodyPr/>
          <a:lstStyle/>
          <a:p>
            <a:endParaRPr lang="tr-TR" dirty="0"/>
          </a:p>
        </p:txBody>
      </p:sp>
      <p:pic>
        <p:nvPicPr>
          <p:cNvPr id="2050" name="Picture 2" descr="Tarihteki bilim adamlarının yapılan icatlara inanmadığını gösteren gafları">
            <a:extLst>
              <a:ext uri="{FF2B5EF4-FFF2-40B4-BE49-F238E27FC236}">
                <a16:creationId xmlns:a16="http://schemas.microsoft.com/office/drawing/2014/main" id="{D831B9C5-234D-4674-A7F4-48BCAC737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827868"/>
            <a:ext cx="609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79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5AC0-5AA7-477E-8FB3-E95587790AF4}"/>
              </a:ext>
            </a:extLst>
          </p:cNvPr>
          <p:cNvSpPr>
            <a:spLocks noGrp="1"/>
          </p:cNvSpPr>
          <p:nvPr>
            <p:ph type="title"/>
          </p:nvPr>
        </p:nvSpPr>
        <p:spPr/>
        <p:txBody>
          <a:bodyPr>
            <a:normAutofit fontScale="90000"/>
          </a:bodyPr>
          <a:lstStyle/>
          <a:p>
            <a:r>
              <a:rPr lang="tr-TR" b="1" i="0" dirty="0">
                <a:solidFill>
                  <a:schemeClr val="tx1"/>
                </a:solidFill>
                <a:effectLst/>
                <a:latin typeface="Source Sans Pro"/>
              </a:rPr>
              <a:t> "İnternet 1996 yılında </a:t>
            </a:r>
            <a:r>
              <a:rPr lang="tr-TR" b="1" i="0" dirty="0" err="1">
                <a:solidFill>
                  <a:schemeClr val="tx1"/>
                </a:solidFill>
                <a:effectLst/>
                <a:latin typeface="Source Sans Pro"/>
              </a:rPr>
              <a:t>tamamiyle</a:t>
            </a:r>
            <a:r>
              <a:rPr lang="tr-TR" b="1" i="0" dirty="0">
                <a:solidFill>
                  <a:schemeClr val="tx1"/>
                </a:solidFill>
                <a:effectLst/>
                <a:latin typeface="Source Sans Pro"/>
              </a:rPr>
              <a:t> çökecektir." </a:t>
            </a:r>
            <a:r>
              <a:rPr lang="tr-TR" b="0" i="0" dirty="0">
                <a:solidFill>
                  <a:schemeClr val="tx1"/>
                </a:solidFill>
                <a:effectLst/>
                <a:latin typeface="Source Sans Pro"/>
              </a:rPr>
              <a:t>(1900'lerin sonları, internetin mucitlerinden Robert </a:t>
            </a:r>
            <a:r>
              <a:rPr lang="tr-TR" b="0" i="0" dirty="0" err="1">
                <a:solidFill>
                  <a:schemeClr val="tx1"/>
                </a:solidFill>
                <a:effectLst/>
                <a:latin typeface="Source Sans Pro"/>
              </a:rPr>
              <a:t>Metcalfe</a:t>
            </a:r>
            <a:r>
              <a:rPr lang="tr-TR" b="0" i="0" dirty="0">
                <a:solidFill>
                  <a:schemeClr val="tx1"/>
                </a:solidFill>
                <a:effectLst/>
                <a:latin typeface="Source Sans Pro"/>
              </a:rPr>
              <a:t>)</a:t>
            </a:r>
            <a:endParaRPr lang="tr-TR" dirty="0">
              <a:solidFill>
                <a:schemeClr val="tx1"/>
              </a:solidFill>
            </a:endParaRPr>
          </a:p>
        </p:txBody>
      </p:sp>
      <p:pic>
        <p:nvPicPr>
          <p:cNvPr id="3074" name="Picture 2" descr="Tarihteki bilim adamlarının yapılan icatlara inanmadığını gösteren gafları">
            <a:extLst>
              <a:ext uri="{FF2B5EF4-FFF2-40B4-BE49-F238E27FC236}">
                <a16:creationId xmlns:a16="http://schemas.microsoft.com/office/drawing/2014/main" id="{046C3420-1AA0-48FE-AB29-583F8203C3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8125" y="2557463"/>
            <a:ext cx="6635750"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03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3949-AF74-4C84-8B5F-393E15C246E2}"/>
              </a:ext>
            </a:extLst>
          </p:cNvPr>
          <p:cNvSpPr>
            <a:spLocks noGrp="1"/>
          </p:cNvSpPr>
          <p:nvPr>
            <p:ph type="title"/>
          </p:nvPr>
        </p:nvSpPr>
        <p:spPr>
          <a:xfrm>
            <a:off x="640773" y="836660"/>
            <a:ext cx="10910454" cy="1303867"/>
          </a:xfrm>
        </p:spPr>
        <p:txBody>
          <a:bodyPr>
            <a:normAutofit fontScale="90000"/>
          </a:bodyPr>
          <a:lstStyle/>
          <a:p>
            <a:r>
              <a:rPr lang="tr-TR" b="1" i="0" dirty="0">
                <a:solidFill>
                  <a:srgbClr val="666666"/>
                </a:solidFill>
                <a:effectLst/>
                <a:latin typeface="Source Sans Pro"/>
              </a:rPr>
              <a:t> </a:t>
            </a:r>
            <a:r>
              <a:rPr lang="tr-TR" sz="3600" b="1" i="0" dirty="0">
                <a:solidFill>
                  <a:schemeClr val="tx1"/>
                </a:solidFill>
                <a:effectLst/>
                <a:latin typeface="Source Sans Pro"/>
              </a:rPr>
              <a:t>"Artık bilimin bulabileceği bir şey kalmadı; bilim, bu noktada tıkandı. Bulabileceğimiz her şeyi bulduk ve bize artık gerek yok." </a:t>
            </a:r>
            <a:r>
              <a:rPr lang="tr-TR" sz="3600" b="0" i="0" dirty="0">
                <a:solidFill>
                  <a:schemeClr val="tx1"/>
                </a:solidFill>
                <a:effectLst/>
                <a:latin typeface="Source Sans Pro"/>
              </a:rPr>
              <a:t>Charles </a:t>
            </a:r>
            <a:r>
              <a:rPr lang="tr-TR" sz="3600" b="0" i="0" dirty="0" err="1">
                <a:solidFill>
                  <a:schemeClr val="tx1"/>
                </a:solidFill>
                <a:effectLst/>
                <a:latin typeface="Source Sans Pro"/>
              </a:rPr>
              <a:t>Duell</a:t>
            </a:r>
            <a:r>
              <a:rPr lang="tr-TR" sz="3600" b="0" i="0" dirty="0">
                <a:solidFill>
                  <a:schemeClr val="tx1"/>
                </a:solidFill>
                <a:effectLst/>
                <a:latin typeface="Source Sans Pro"/>
              </a:rPr>
              <a:t> (1899, Amerikan Patent Bürosu Başkanı)</a:t>
            </a:r>
            <a:endParaRPr lang="tr-TR" sz="3600" dirty="0">
              <a:solidFill>
                <a:schemeClr val="tx1"/>
              </a:solidFill>
            </a:endParaRPr>
          </a:p>
        </p:txBody>
      </p:sp>
      <p:pic>
        <p:nvPicPr>
          <p:cNvPr id="4098" name="Picture 2" descr="Tarihteki bilim adamlarının yapılan icatlara inanmadığını gösteren gafları">
            <a:extLst>
              <a:ext uri="{FF2B5EF4-FFF2-40B4-BE49-F238E27FC236}">
                <a16:creationId xmlns:a16="http://schemas.microsoft.com/office/drawing/2014/main" id="{6987505D-B81E-47BA-869D-386B9E9BAA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8125" y="2557463"/>
            <a:ext cx="6635750"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91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1389-C13E-4C01-9F93-48598D9763F6}"/>
              </a:ext>
            </a:extLst>
          </p:cNvPr>
          <p:cNvSpPr>
            <a:spLocks noGrp="1"/>
          </p:cNvSpPr>
          <p:nvPr>
            <p:ph type="title"/>
          </p:nvPr>
        </p:nvSpPr>
        <p:spPr/>
        <p:txBody>
          <a:bodyPr>
            <a:noAutofit/>
          </a:bodyPr>
          <a:lstStyle/>
          <a:p>
            <a:r>
              <a:rPr lang="tr-TR" sz="3200" b="1" i="0" dirty="0">
                <a:solidFill>
                  <a:schemeClr val="tx1"/>
                </a:solidFill>
                <a:effectLst/>
                <a:latin typeface="Source Sans Pro"/>
              </a:rPr>
              <a:t> "İnsanların evlerinde bilgisayar bulundurmaları için bir neden yok." </a:t>
            </a:r>
            <a:r>
              <a:rPr lang="tr-TR" sz="3200" b="0" i="0" dirty="0" err="1">
                <a:solidFill>
                  <a:schemeClr val="tx1"/>
                </a:solidFill>
                <a:effectLst/>
                <a:latin typeface="Source Sans Pro"/>
              </a:rPr>
              <a:t>Kenneth</a:t>
            </a:r>
            <a:r>
              <a:rPr lang="tr-TR" sz="3200" b="0" i="0" dirty="0">
                <a:solidFill>
                  <a:schemeClr val="tx1"/>
                </a:solidFill>
                <a:effectLst/>
                <a:latin typeface="Source Sans Pro"/>
              </a:rPr>
              <a:t> </a:t>
            </a:r>
            <a:r>
              <a:rPr lang="tr-TR" sz="3200" b="0" i="0" dirty="0" err="1">
                <a:solidFill>
                  <a:schemeClr val="tx1"/>
                </a:solidFill>
                <a:effectLst/>
                <a:latin typeface="Source Sans Pro"/>
              </a:rPr>
              <a:t>Olsen</a:t>
            </a:r>
            <a:r>
              <a:rPr lang="tr-TR" sz="3200" b="0" i="0" dirty="0">
                <a:solidFill>
                  <a:schemeClr val="tx1"/>
                </a:solidFill>
                <a:effectLst/>
                <a:latin typeface="Source Sans Pro"/>
              </a:rPr>
              <a:t> (</a:t>
            </a:r>
            <a:r>
              <a:rPr lang="tr-TR" sz="3200" b="0" i="0" dirty="0" err="1">
                <a:solidFill>
                  <a:schemeClr val="tx1"/>
                </a:solidFill>
                <a:effectLst/>
                <a:latin typeface="Source Sans Pro"/>
              </a:rPr>
              <a:t>Digital</a:t>
            </a:r>
            <a:r>
              <a:rPr lang="tr-TR" sz="3200" b="0" i="0" dirty="0">
                <a:solidFill>
                  <a:schemeClr val="tx1"/>
                </a:solidFill>
                <a:effectLst/>
                <a:latin typeface="Source Sans Pro"/>
              </a:rPr>
              <a:t> </a:t>
            </a:r>
            <a:r>
              <a:rPr lang="tr-TR" sz="3200" b="0" i="0" dirty="0" err="1">
                <a:solidFill>
                  <a:schemeClr val="tx1"/>
                </a:solidFill>
                <a:effectLst/>
                <a:latin typeface="Source Sans Pro"/>
              </a:rPr>
              <a:t>Equipment</a:t>
            </a:r>
            <a:r>
              <a:rPr lang="tr-TR" sz="3200" b="0" i="0" dirty="0">
                <a:solidFill>
                  <a:schemeClr val="tx1"/>
                </a:solidFill>
                <a:effectLst/>
                <a:latin typeface="Source Sans Pro"/>
              </a:rPr>
              <a:t> </a:t>
            </a:r>
            <a:r>
              <a:rPr lang="tr-TR" sz="3200" b="0" i="0" dirty="0" err="1">
                <a:solidFill>
                  <a:schemeClr val="tx1"/>
                </a:solidFill>
                <a:effectLst/>
                <a:latin typeface="Source Sans Pro"/>
              </a:rPr>
              <a:t>Corp</a:t>
            </a:r>
            <a:r>
              <a:rPr lang="tr-TR" sz="3200" b="0" i="0" dirty="0">
                <a:solidFill>
                  <a:schemeClr val="tx1"/>
                </a:solidFill>
                <a:effectLst/>
                <a:latin typeface="Source Sans Pro"/>
              </a:rPr>
              <a:t>. </a:t>
            </a:r>
            <a:r>
              <a:rPr lang="tr-TR" sz="3200" b="0" i="0" dirty="0" err="1">
                <a:solidFill>
                  <a:schemeClr val="tx1"/>
                </a:solidFill>
                <a:effectLst/>
                <a:latin typeface="Source Sans Pro"/>
              </a:rPr>
              <a:t>Bilgilsayar</a:t>
            </a:r>
            <a:r>
              <a:rPr lang="tr-TR" sz="3200" b="0" i="0" dirty="0">
                <a:solidFill>
                  <a:schemeClr val="tx1"/>
                </a:solidFill>
                <a:effectLst/>
                <a:latin typeface="Source Sans Pro"/>
              </a:rPr>
              <a:t> Şirketi Başkanı - 1977)</a:t>
            </a:r>
            <a:endParaRPr lang="tr-TR" sz="3200" dirty="0">
              <a:solidFill>
                <a:schemeClr val="tx1"/>
              </a:solidFill>
            </a:endParaRPr>
          </a:p>
        </p:txBody>
      </p:sp>
      <p:pic>
        <p:nvPicPr>
          <p:cNvPr id="5122" name="Picture 2" descr="Tarihteki bilim adamlarının yapılan icatlara inanmadığını gösteren gafları">
            <a:extLst>
              <a:ext uri="{FF2B5EF4-FFF2-40B4-BE49-F238E27FC236}">
                <a16:creationId xmlns:a16="http://schemas.microsoft.com/office/drawing/2014/main" id="{4C03A167-C9AF-4C5E-BB0D-D37E57441C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8125" y="2557463"/>
            <a:ext cx="6635750"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433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8901A-E239-4C9C-AC14-AAA704A82F43}"/>
              </a:ext>
            </a:extLst>
          </p:cNvPr>
          <p:cNvSpPr>
            <a:spLocks noGrp="1"/>
          </p:cNvSpPr>
          <p:nvPr>
            <p:ph type="title"/>
          </p:nvPr>
        </p:nvSpPr>
        <p:spPr>
          <a:xfrm>
            <a:off x="1295402" y="1106823"/>
            <a:ext cx="9601196" cy="1303867"/>
          </a:xfrm>
        </p:spPr>
        <p:txBody>
          <a:bodyPr>
            <a:noAutofit/>
          </a:bodyPr>
          <a:lstStyle/>
          <a:p>
            <a:pPr fontAlgn="base"/>
            <a:r>
              <a:rPr lang="tr-TR" sz="3200" b="1" i="0" dirty="0">
                <a:solidFill>
                  <a:schemeClr val="tx1"/>
                </a:solidFill>
                <a:effectLst/>
                <a:latin typeface="Source Sans Pro"/>
              </a:rPr>
              <a:t> "Ay'a ulaşmayla ilgili fanteziler kurmaya gerek yok, çünkü Dünya'nın çekim kuvvetini aşmanın bir yolu bulunmuyor." </a:t>
            </a:r>
            <a:r>
              <a:rPr lang="tr-TR" sz="3200" b="0" i="0" dirty="0">
                <a:solidFill>
                  <a:schemeClr val="tx1"/>
                </a:solidFill>
                <a:effectLst/>
                <a:latin typeface="Source Sans Pro"/>
              </a:rPr>
              <a:t>(1932, Chicago Üniversitesi astronomu )</a:t>
            </a:r>
            <a:br>
              <a:rPr lang="tr-TR" sz="3200" b="0" i="0" dirty="0">
                <a:solidFill>
                  <a:schemeClr val="tx1"/>
                </a:solidFill>
                <a:effectLst/>
                <a:latin typeface="Source Sans Pro"/>
              </a:rPr>
            </a:br>
            <a:endParaRPr lang="tr-TR" sz="3200" dirty="0">
              <a:solidFill>
                <a:schemeClr val="tx1"/>
              </a:solidFill>
            </a:endParaRPr>
          </a:p>
        </p:txBody>
      </p:sp>
      <p:pic>
        <p:nvPicPr>
          <p:cNvPr id="6146" name="Picture 2" descr="Tarihteki bilim adamlarının yapılan icatlara inanmadığını gösteren gafları">
            <a:extLst>
              <a:ext uri="{FF2B5EF4-FFF2-40B4-BE49-F238E27FC236}">
                <a16:creationId xmlns:a16="http://schemas.microsoft.com/office/drawing/2014/main" id="{2DDEF1F5-16A6-4487-B868-4238FACA63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8125" y="2557463"/>
            <a:ext cx="6635750"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69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7210C-66EB-4084-BC14-33191AE65AF5}"/>
              </a:ext>
            </a:extLst>
          </p:cNvPr>
          <p:cNvSpPr>
            <a:spLocks noGrp="1"/>
          </p:cNvSpPr>
          <p:nvPr>
            <p:ph type="title"/>
          </p:nvPr>
        </p:nvSpPr>
        <p:spPr>
          <a:xfrm>
            <a:off x="557646" y="1231513"/>
            <a:ext cx="11076708" cy="1303867"/>
          </a:xfrm>
        </p:spPr>
        <p:txBody>
          <a:bodyPr>
            <a:noAutofit/>
          </a:bodyPr>
          <a:lstStyle/>
          <a:p>
            <a:r>
              <a:rPr lang="tr-TR" sz="3200" b="1" i="0" dirty="0">
                <a:solidFill>
                  <a:schemeClr val="tx1"/>
                </a:solidFill>
                <a:effectLst/>
                <a:latin typeface="Source Sans Pro"/>
              </a:rPr>
              <a:t> "Bilinen cisimlerin hiçbir kombinasyonu, bilinen kuvvetlerin hiçbir formu, bir araya getirilerek insanı hava içerisinde uzun mesafelerde pratik olarak uçurabilecek bir makine oluşturamayacaktır." </a:t>
            </a:r>
            <a:r>
              <a:rPr lang="tr-TR" sz="3200" b="0" i="0" dirty="0">
                <a:solidFill>
                  <a:schemeClr val="tx1"/>
                </a:solidFill>
                <a:effectLst/>
                <a:latin typeface="Source Sans Pro"/>
              </a:rPr>
              <a:t>(1800'lerin sonu, ABD Deniz Kuvvetleri Gözlemevi başkanı, astronom </a:t>
            </a:r>
            <a:r>
              <a:rPr lang="tr-TR" sz="3200" b="0" i="0" dirty="0" err="1">
                <a:solidFill>
                  <a:schemeClr val="tx1"/>
                </a:solidFill>
                <a:effectLst/>
                <a:latin typeface="Source Sans Pro"/>
              </a:rPr>
              <a:t>Simon</a:t>
            </a:r>
            <a:r>
              <a:rPr lang="tr-TR" sz="3200" b="0" i="0" dirty="0">
                <a:solidFill>
                  <a:schemeClr val="tx1"/>
                </a:solidFill>
                <a:effectLst/>
                <a:latin typeface="Source Sans Pro"/>
              </a:rPr>
              <a:t> </a:t>
            </a:r>
            <a:r>
              <a:rPr lang="tr-TR" sz="3200" b="0" i="0" dirty="0" err="1">
                <a:solidFill>
                  <a:schemeClr val="tx1"/>
                </a:solidFill>
                <a:effectLst/>
                <a:latin typeface="Source Sans Pro"/>
              </a:rPr>
              <a:t>Newcomb</a:t>
            </a:r>
            <a:r>
              <a:rPr lang="tr-TR" sz="3200" b="0" i="0" dirty="0">
                <a:solidFill>
                  <a:schemeClr val="tx1"/>
                </a:solidFill>
                <a:effectLst/>
                <a:latin typeface="Source Sans Pro"/>
              </a:rPr>
              <a:t>)</a:t>
            </a:r>
            <a:endParaRPr lang="tr-TR" sz="3200" dirty="0">
              <a:solidFill>
                <a:schemeClr val="tx1"/>
              </a:solidFill>
            </a:endParaRPr>
          </a:p>
        </p:txBody>
      </p:sp>
      <p:pic>
        <p:nvPicPr>
          <p:cNvPr id="7170" name="Picture 2" descr="Tarihteki bilim adamlarının yapılan icatlara inanmadığını gösteren gafları">
            <a:extLst>
              <a:ext uri="{FF2B5EF4-FFF2-40B4-BE49-F238E27FC236}">
                <a16:creationId xmlns:a16="http://schemas.microsoft.com/office/drawing/2014/main" id="{38863F3A-098C-48F6-A82E-C20B353868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7507" y="3276747"/>
            <a:ext cx="5925608" cy="296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721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CD7D-2CEE-4B56-BB09-747928879E49}"/>
              </a:ext>
            </a:extLst>
          </p:cNvPr>
          <p:cNvSpPr>
            <a:spLocks noGrp="1"/>
          </p:cNvSpPr>
          <p:nvPr>
            <p:ph type="title"/>
          </p:nvPr>
        </p:nvSpPr>
        <p:spPr/>
        <p:txBody>
          <a:bodyPr>
            <a:normAutofit fontScale="90000"/>
          </a:bodyPr>
          <a:lstStyle/>
          <a:p>
            <a:r>
              <a:rPr lang="tr-TR" b="1" i="0" dirty="0">
                <a:solidFill>
                  <a:schemeClr val="tx1"/>
                </a:solidFill>
                <a:effectLst/>
                <a:latin typeface="Source Sans Pro"/>
              </a:rPr>
              <a:t> "Bir makine, hiçbir zaman New York'tan Paris'e uçamayacaktır." </a:t>
            </a:r>
            <a:r>
              <a:rPr lang="tr-TR" b="0" i="0" dirty="0">
                <a:solidFill>
                  <a:schemeClr val="tx1"/>
                </a:solidFill>
                <a:effectLst/>
                <a:latin typeface="Source Sans Pro"/>
              </a:rPr>
              <a:t>(1906, Uçağın mucidi </a:t>
            </a:r>
            <a:r>
              <a:rPr lang="tr-TR" b="0" i="0" dirty="0" err="1">
                <a:solidFill>
                  <a:schemeClr val="tx1"/>
                </a:solidFill>
                <a:effectLst/>
                <a:latin typeface="Source Sans Pro"/>
              </a:rPr>
              <a:t>Orville</a:t>
            </a:r>
            <a:r>
              <a:rPr lang="tr-TR" b="0" i="0" dirty="0">
                <a:solidFill>
                  <a:schemeClr val="tx1"/>
                </a:solidFill>
                <a:effectLst/>
                <a:latin typeface="Source Sans Pro"/>
              </a:rPr>
              <a:t> Wright)</a:t>
            </a:r>
            <a:endParaRPr lang="tr-TR" dirty="0">
              <a:solidFill>
                <a:schemeClr val="tx1"/>
              </a:solidFill>
            </a:endParaRPr>
          </a:p>
        </p:txBody>
      </p:sp>
      <p:pic>
        <p:nvPicPr>
          <p:cNvPr id="8194" name="Picture 2" descr="Tarihteki bilim adamlarının yapılan icatlara inanmadığını gösteren gafları">
            <a:extLst>
              <a:ext uri="{FF2B5EF4-FFF2-40B4-BE49-F238E27FC236}">
                <a16:creationId xmlns:a16="http://schemas.microsoft.com/office/drawing/2014/main" id="{487910AD-938C-4536-9C5A-2A17C37D47F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8125" y="2827627"/>
            <a:ext cx="6635750" cy="331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2855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186</TotalTime>
  <Words>456</Words>
  <Application>Microsoft Office PowerPoint</Application>
  <PresentationFormat>Widescreen</PresentationFormat>
  <Paragraphs>22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Garamond</vt:lpstr>
      <vt:lpstr>Source Sans Pro</vt:lpstr>
      <vt:lpstr>Organic</vt:lpstr>
      <vt:lpstr>BİLİMSEL GAFLAR</vt:lpstr>
      <vt:lpstr>Güzel ama ne işe yarayacak? IBM'den bir mühendisin bugün tüm elektronik cihazların beyni konumundaki 'mikroçip' için yorumu, 1968 </vt:lpstr>
      <vt:lpstr>"Atomların parçalanmasından elde edilecek bir enerji kaynağının var olabileceğini uman biri, hayal dünyasında geziniyor demektir." (1933, Nükleer Santraller ile ilgili olarak, Nobel ödüllü fizikçi Ernest Rutherford) </vt:lpstr>
      <vt:lpstr> "İnternet 1996 yılında tamamiyle çökecektir." (1900'lerin sonları, internetin mucitlerinden Robert Metcalfe)</vt:lpstr>
      <vt:lpstr> "Artık bilimin bulabileceği bir şey kalmadı; bilim, bu noktada tıkandı. Bulabileceğimiz her şeyi bulduk ve bize artık gerek yok." Charles Duell (1899, Amerikan Patent Bürosu Başkanı)</vt:lpstr>
      <vt:lpstr> "İnsanların evlerinde bilgisayar bulundurmaları için bir neden yok." Kenneth Olsen (Digital Equipment Corp. Bilgilsayar Şirketi Başkanı - 1977)</vt:lpstr>
      <vt:lpstr> "Ay'a ulaşmayla ilgili fanteziler kurmaya gerek yok, çünkü Dünya'nın çekim kuvvetini aşmanın bir yolu bulunmuyor." (1932, Chicago Üniversitesi astronomu ) </vt:lpstr>
      <vt:lpstr> "Bilinen cisimlerin hiçbir kombinasyonu, bilinen kuvvetlerin hiçbir formu, bir araya getirilerek insanı hava içerisinde uzun mesafelerde pratik olarak uçurabilecek bir makine oluşturamayacaktır." (1800'lerin sonu, ABD Deniz Kuvvetleri Gözlemevi başkanı, astronom Simon Newcomb)</vt:lpstr>
      <vt:lpstr> "Bir makine, hiçbir zaman New York'tan Paris'e uçamayacaktır." (1906, Uçağın mucidi Orville Wright)</vt:lpstr>
      <vt:lpstr> “Uçaklar son derece ilginç oyuncaklar. Ama askeri açıdan beş para etmezler.” (Mareşal Ferdinand Foch - 1911. Fransız askeri stratejisti ve 1. Dünya Savaşının Fransız komutanlarından)  </vt:lpstr>
      <vt:lpstr> "Dünya piyasalarında bilgisayarlardan en fazla 5 tanesine yer olduğunu düşünüyorum." (1943, IBM Başkanı Thomas J. Watson) </vt:lpstr>
      <vt:lpstr>"Bilgisayarlar gelecekte 1,5 ton ağırlığında olacak." Popular Mechanics Dergisi (1949)</vt:lpstr>
      <vt:lpstr> "Radyo’nun geleceği yok!" Lord Kelvin (1898, İskoçyalı bilim insanı)</vt:lpstr>
      <vt:lpstr>Televizyon en geç altı ay içinde piyasadan silinecektir. İnsanlar her akşam böyle bir kutuya bakmak istemezler. (Daryik F. Zanuck Twentieth Century Fox'un başkanı,1944)</vt:lpstr>
      <vt:lpstr>Atlar her zaman kullanılacaktır. Otomobil ise ancak geçici bir moda olabilir. (Henry Ford’un kredi talebi üzerine otomotiv sektörünün geleceği konusunda ekspertiz veren bir banka müdürü, 1903) </vt:lpstr>
      <vt:lpstr> “Çok güzel bir buluşa benziyor ama Tanrı aşkına bunu kim, niye kullanmak istesin ki?” (Rutherford B. Hayes - ABD Başkanı. 1876 yılında ilk telefonu gördükten sonra yaptığı yorum.)</vt:lpstr>
      <vt:lpstr> "Telefon denen bu icadın kullanışlı ve ciddi bir iletişim aracı haline gelebilmesi için birçok olumsuz yönü bulunmaktadır. Bu alet, yapısı gereği bizim için değersizdir." (1878, Western Union firması)</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BİLİMSEL GAFLAR</dc:title>
  <dc:creator>murat yılmaz</dc:creator>
  <cp:lastModifiedBy>murat yılmaz</cp:lastModifiedBy>
  <cp:revision>5</cp:revision>
  <dcterms:created xsi:type="dcterms:W3CDTF">2020-10-05T07:49:17Z</dcterms:created>
  <dcterms:modified xsi:type="dcterms:W3CDTF">2020-10-05T10:55:38Z</dcterms:modified>
</cp:coreProperties>
</file>