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307" r:id="rId11"/>
    <p:sldId id="264" r:id="rId12"/>
    <p:sldId id="265" r:id="rId13"/>
    <p:sldId id="308" r:id="rId14"/>
    <p:sldId id="309" r:id="rId15"/>
    <p:sldId id="269" r:id="rId16"/>
    <p:sldId id="271" r:id="rId17"/>
    <p:sldId id="310" r:id="rId18"/>
    <p:sldId id="272" r:id="rId19"/>
    <p:sldId id="273" r:id="rId20"/>
    <p:sldId id="275" r:id="rId21"/>
    <p:sldId id="276" r:id="rId22"/>
    <p:sldId id="277" r:id="rId23"/>
    <p:sldId id="279" r:id="rId24"/>
    <p:sldId id="278" r:id="rId25"/>
    <p:sldId id="311" r:id="rId26"/>
    <p:sldId id="312" r:id="rId27"/>
    <p:sldId id="281" r:id="rId28"/>
    <p:sldId id="282" r:id="rId29"/>
    <p:sldId id="280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13" r:id="rId5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Alt Başlık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20" name="Altbilgi Yer Tutucusu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Dikdörtgen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6" name="Dikdörtgen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Akış Çizelgesi: İşlem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Akış Çizelgesi: İşlem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s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Halk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Başlık Yer Tutucu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Metin Yer Tutucus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Veri Yer Tutucus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23720DD-5B6D-40BF-8493-A6B52D484E6B}" type="datetimeFigureOut">
              <a:rPr lang="tr-TR" smtClean="0"/>
              <a:t>9.02.2020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5" name="Dikdörtgen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75656" y="2132856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tr-TR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TEMEL TASARIM</a:t>
            </a:r>
            <a:endParaRPr lang="tr-TR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9" y="3789040"/>
            <a:ext cx="4932040" cy="27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1692696" y="115162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Fifa</a:t>
            </a:r>
            <a:r>
              <a:rPr lang="tr-TR" dirty="0" smtClean="0"/>
              <a:t> 2000 </a:t>
            </a:r>
            <a:br>
              <a:rPr lang="tr-TR" dirty="0" smtClean="0"/>
            </a:br>
            <a:r>
              <a:rPr lang="tr-TR" dirty="0" smtClean="0"/>
              <a:t>ve </a:t>
            </a:r>
            <a:br>
              <a:rPr lang="tr-TR" dirty="0" smtClean="0"/>
            </a:br>
            <a:r>
              <a:rPr lang="tr-TR" dirty="0" err="1" smtClean="0"/>
              <a:t>Fifa</a:t>
            </a:r>
            <a:r>
              <a:rPr lang="tr-TR" dirty="0" smtClean="0"/>
              <a:t> 2020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51" y="3524650"/>
            <a:ext cx="5703588" cy="320190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16632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Renk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tr-TR" dirty="0" smtClean="0"/>
              <a:t>Herhangi bir renge hem beynimiz hem de gözümüz ile veririz. Renkler beynimizde bir his, gözümüzde bir etki yaratır.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68092"/>
            <a:ext cx="4536504" cy="38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136904" cy="6473359"/>
          </a:xfrm>
        </p:spPr>
      </p:pic>
    </p:spTree>
    <p:extLst>
      <p:ext uri="{BB962C8B-B14F-4D97-AF65-F5344CB8AC3E}">
        <p14:creationId xmlns:p14="http://schemas.microsoft.com/office/powerpoint/2010/main" val="9681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1447800"/>
            <a:ext cx="6111875" cy="4800600"/>
          </a:xfrm>
        </p:spPr>
      </p:pic>
    </p:spTree>
    <p:extLst>
      <p:ext uri="{BB962C8B-B14F-4D97-AF65-F5344CB8AC3E}">
        <p14:creationId xmlns:p14="http://schemas.microsoft.com/office/powerpoint/2010/main" val="652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10096" cy="55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0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Boyut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Nesneler görsel tasarımda diğer </a:t>
            </a:r>
            <a:r>
              <a:rPr lang="tr-TR" dirty="0"/>
              <a:t>cisimlerle birlikte kullanıldığında boyut </a:t>
            </a:r>
            <a:r>
              <a:rPr lang="tr-TR" dirty="0" smtClean="0"/>
              <a:t>açısından bir </a:t>
            </a:r>
            <a:r>
              <a:rPr lang="tr-TR" dirty="0"/>
              <a:t>anlam ifade eder</a:t>
            </a:r>
            <a:r>
              <a:rPr lang="tr-TR" dirty="0" smtClean="0"/>
              <a:t>. Örneğin büyük ve küçük olarak ayrım yapmak için o resimde 2 ayrı öge olması gerekir.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5301"/>
            <a:ext cx="5184576" cy="21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27" y="1700809"/>
            <a:ext cx="7955169" cy="4176464"/>
          </a:xfrm>
        </p:spPr>
      </p:pic>
    </p:spTree>
    <p:extLst>
      <p:ext uri="{BB962C8B-B14F-4D97-AF65-F5344CB8AC3E}">
        <p14:creationId xmlns:p14="http://schemas.microsoft.com/office/powerpoint/2010/main" val="23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55258"/>
            <a:ext cx="7890842" cy="4404190"/>
          </a:xfrm>
        </p:spPr>
      </p:pic>
    </p:spTree>
    <p:extLst>
      <p:ext uri="{BB962C8B-B14F-4D97-AF65-F5344CB8AC3E}">
        <p14:creationId xmlns:p14="http://schemas.microsoft.com/office/powerpoint/2010/main" val="314232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Işık-Gölge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Temel tasarımda ışık-gölge ilişkisi ile nesnelerin yeri, duruşu ve farklılıkları ifade dilebilir. </a:t>
            </a:r>
          </a:p>
          <a:p>
            <a:r>
              <a:rPr lang="tr-TR" dirty="0" smtClean="0"/>
              <a:t>Ayrıca alan, boyut, dikkat çekme gibi ifadelerde ışık ve gölgenin zıt kullanımı ile yapılabilir.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85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95406" cy="2965135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53" y="3467099"/>
            <a:ext cx="7303747" cy="32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Bir görsel/resim yaratırken bilerek veya bilmeyerek bazı tasarım kurallarını kullanırız. </a:t>
            </a:r>
          </a:p>
          <a:p>
            <a:r>
              <a:rPr lang="tr-TR" dirty="0" smtClean="0"/>
              <a:t>Bu kurallar ile görseli inceleyen kişilerde bizim istediğimiz etkiyi yaratabiliriz.</a:t>
            </a:r>
          </a:p>
          <a:p>
            <a:r>
              <a:rPr lang="tr-TR" dirty="0" smtClean="0"/>
              <a:t>İşte Temel Tasarım burada devreye girer.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57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Kompozisyon Araçları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i="1" dirty="0" smtClean="0"/>
              <a:t>Denge</a:t>
            </a:r>
          </a:p>
          <a:p>
            <a:r>
              <a:rPr lang="tr-TR" i="1" dirty="0" smtClean="0"/>
              <a:t>Ritim</a:t>
            </a:r>
          </a:p>
          <a:p>
            <a:r>
              <a:rPr lang="tr-TR" i="1" dirty="0" smtClean="0"/>
              <a:t>Vurgu</a:t>
            </a:r>
          </a:p>
          <a:p>
            <a:r>
              <a:rPr lang="tr-TR" i="1" dirty="0" smtClean="0"/>
              <a:t>Hareket</a:t>
            </a:r>
          </a:p>
          <a:p>
            <a:r>
              <a:rPr lang="tr-TR" i="1" dirty="0" smtClean="0"/>
              <a:t>Birlik</a:t>
            </a:r>
          </a:p>
          <a:p>
            <a:r>
              <a:rPr lang="tr-TR" i="1" dirty="0" smtClean="0"/>
              <a:t>Çeşitlilik</a:t>
            </a:r>
          </a:p>
        </p:txBody>
      </p:sp>
    </p:spTree>
    <p:extLst>
      <p:ext uri="{BB962C8B-B14F-4D97-AF65-F5344CB8AC3E}">
        <p14:creationId xmlns:p14="http://schemas.microsoft.com/office/powerpoint/2010/main" val="28764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Denge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Görselde algıladığımız ağırlıktır. Bu ağırlığı 2 kollu teraziye koyduğumuzu varsayalım.</a:t>
            </a:r>
          </a:p>
          <a:p>
            <a:r>
              <a:rPr lang="tr-TR" dirty="0" smtClean="0"/>
              <a:t>Eğer ağırlık eşit ise SİMETRİK DENGE</a:t>
            </a:r>
          </a:p>
          <a:p>
            <a:r>
              <a:rPr lang="tr-TR" dirty="0" smtClean="0"/>
              <a:t>Ağırlık eşit değil ise ASİMETRİK DENGE olarak ifade ederiz.</a:t>
            </a:r>
          </a:p>
          <a:p>
            <a:r>
              <a:rPr lang="tr-TR" dirty="0" smtClean="0"/>
              <a:t>Resmi yatay veya dikey 2 eşit parçaya böldüğünüzü düşünerek denge ilkesini kolaylıkla tespit edebilirsiniz.</a:t>
            </a:r>
          </a:p>
        </p:txBody>
      </p:sp>
    </p:spTree>
    <p:extLst>
      <p:ext uri="{BB962C8B-B14F-4D97-AF65-F5344CB8AC3E}">
        <p14:creationId xmlns:p14="http://schemas.microsoft.com/office/powerpoint/2010/main" val="409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55" y="267450"/>
            <a:ext cx="7757241" cy="3102896"/>
          </a:xfrm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1412806" y="3356992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tr-TR" dirty="0" smtClean="0"/>
              <a:t>Bu resmi ortadan ikiye ayırırsak her iki kısımda kalan ögeler birebir aynı veya benzer olabilir. Bu SİMETRİK </a:t>
            </a:r>
            <a:r>
              <a:rPr lang="tr-TR" dirty="0" err="1" smtClean="0"/>
              <a:t>DENGE’yi</a:t>
            </a:r>
            <a:r>
              <a:rPr lang="tr-TR" dirty="0" smtClean="0"/>
              <a:t> ifade eder.</a:t>
            </a:r>
          </a:p>
        </p:txBody>
      </p:sp>
    </p:spTree>
    <p:extLst>
      <p:ext uri="{BB962C8B-B14F-4D97-AF65-F5344CB8AC3E}">
        <p14:creationId xmlns:p14="http://schemas.microsoft.com/office/powerpoint/2010/main" val="34555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0" y="260648"/>
            <a:ext cx="7771316" cy="2736304"/>
          </a:xfrm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1412806" y="3356992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tr-TR" dirty="0" smtClean="0"/>
              <a:t>Her iki kısımda kalan ögeler arasında benzerlik yok ise bu durum ASİMETRİK DENGE ifade eder.</a:t>
            </a:r>
          </a:p>
        </p:txBody>
      </p:sp>
    </p:spTree>
    <p:extLst>
      <p:ext uri="{BB962C8B-B14F-4D97-AF65-F5344CB8AC3E}">
        <p14:creationId xmlns:p14="http://schemas.microsoft.com/office/powerpoint/2010/main" val="42473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Denge; renk boyut anlam </a:t>
            </a:r>
            <a:r>
              <a:rPr lang="tr-TR" dirty="0" err="1" smtClean="0"/>
              <a:t>vb</a:t>
            </a:r>
            <a:r>
              <a:rPr lang="tr-TR" dirty="0" smtClean="0"/>
              <a:t> tüm  konularında olabilir veya olmayabilir.</a:t>
            </a:r>
          </a:p>
          <a:p>
            <a:r>
              <a:rPr lang="tr-TR" dirty="0" smtClean="0"/>
              <a:t>Dengeli resimler güzel dengeli olmayanlar çirkin diye bir ifade yanlış olur. Çünkü tasarımcı vermek istediği mesajı denge hali veya dengesizlik hali ile verebilir.</a:t>
            </a:r>
          </a:p>
          <a:p>
            <a:pPr marL="82296" indent="0">
              <a:buNone/>
            </a:pPr>
            <a:r>
              <a:rPr lang="tr-TR" dirty="0" smtClean="0"/>
              <a:t>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944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7696965" cy="3216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507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2656"/>
            <a:ext cx="7027187" cy="6317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480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693" r="5611" b="1813"/>
          <a:stretch/>
        </p:blipFill>
        <p:spPr>
          <a:xfrm>
            <a:off x="381965" y="509286"/>
            <a:ext cx="8484244" cy="5960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57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5186457" cy="6528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76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992888" cy="6420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07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Temel tasarım elemanları </a:t>
            </a:r>
            <a:br>
              <a:rPr lang="tr-TR" dirty="0" smtClean="0"/>
            </a:br>
            <a:r>
              <a:rPr lang="tr-TR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Biçimlendirme araçları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ve </a:t>
            </a:r>
          </a:p>
          <a:p>
            <a:pPr marL="82296" indent="0">
              <a:buNone/>
            </a:pPr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tr-TR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Kompozisyon araçları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  olmak üzere 2 başlık altında incelenebilir.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12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Ritim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Temel tasarımda ritim, gözün bir objeden diğerine kolaylıkla kayabilmesidir. </a:t>
            </a:r>
          </a:p>
          <a:p>
            <a:r>
              <a:rPr lang="tr-TR" dirty="0" smtClean="0"/>
              <a:t>Ritim tekrarlamayı belirtir.</a:t>
            </a:r>
          </a:p>
          <a:p>
            <a:r>
              <a:rPr lang="tr-TR" dirty="0" smtClean="0"/>
              <a:t>Resimde tekrar çok sık kullanılan bir ilkedir.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7986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6407839" cy="6423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94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Resimde ritim farklı renkler, boyutlar anlamlar kullanılarak da ifade edilebilir.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52935"/>
            <a:ext cx="5688632" cy="3555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42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7002255" cy="6182674"/>
          </a:xfrm>
        </p:spPr>
      </p:pic>
    </p:spTree>
    <p:extLst>
      <p:ext uri="{BB962C8B-B14F-4D97-AF65-F5344CB8AC3E}">
        <p14:creationId xmlns:p14="http://schemas.microsoft.com/office/powerpoint/2010/main" val="15618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Vurgu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Ölçüler şekiller renkler </a:t>
            </a:r>
            <a:r>
              <a:rPr lang="tr-TR" dirty="0" err="1" smtClean="0"/>
              <a:t>vb</a:t>
            </a:r>
            <a:r>
              <a:rPr lang="tr-TR" dirty="0" smtClean="0"/>
              <a:t> ögeler kullanarak kişinin dikkatini çekmeye yarayan tasarım ilkesidir.</a:t>
            </a:r>
          </a:p>
          <a:p>
            <a:r>
              <a:rPr lang="tr-TR" dirty="0" smtClean="0"/>
              <a:t>Vurgu ile tasarımcı; inceleyen kişinin dikkatini istediği yere çekebilir.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13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r="2431"/>
          <a:stretch/>
        </p:blipFill>
        <p:spPr>
          <a:xfrm>
            <a:off x="1043608" y="1772816"/>
            <a:ext cx="7850019" cy="3936765"/>
          </a:xfrm>
        </p:spPr>
      </p:pic>
    </p:spTree>
    <p:extLst>
      <p:ext uri="{BB962C8B-B14F-4D97-AF65-F5344CB8AC3E}">
        <p14:creationId xmlns:p14="http://schemas.microsoft.com/office/powerpoint/2010/main" val="33262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309130" cy="5665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1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468862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7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648"/>
            <a:ext cx="4515317" cy="621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90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Hareket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Görseli inceleyen </a:t>
            </a:r>
            <a:r>
              <a:rPr lang="tr-TR" dirty="0" smtClean="0"/>
              <a:t>kişinin gözünü </a:t>
            </a:r>
            <a:r>
              <a:rPr lang="tr-TR" dirty="0" smtClean="0"/>
              <a:t>yönlendirebilmektir.</a:t>
            </a:r>
            <a:endParaRPr lang="tr-TR" dirty="0" smtClean="0"/>
          </a:p>
          <a:p>
            <a:r>
              <a:rPr lang="tr-TR" dirty="0" smtClean="0"/>
              <a:t>Bir görselde hareket</a:t>
            </a:r>
            <a:r>
              <a:rPr lang="tr-TR" dirty="0"/>
              <a:t>, objeler </a:t>
            </a:r>
            <a:r>
              <a:rPr lang="tr-TR" dirty="0" smtClean="0"/>
              <a:t>hareket </a:t>
            </a:r>
            <a:r>
              <a:rPr lang="tr-TR" dirty="0"/>
              <a:t>ediyormuş hissiyatı uyandırdığında ortaya çıkar.</a:t>
            </a:r>
          </a:p>
        </p:txBody>
      </p:sp>
    </p:spTree>
    <p:extLst>
      <p:ext uri="{BB962C8B-B14F-4D97-AF65-F5344CB8AC3E}">
        <p14:creationId xmlns:p14="http://schemas.microsoft.com/office/powerpoint/2010/main" val="31170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Biçimlendirme araçları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Çizgi</a:t>
            </a:r>
          </a:p>
          <a:p>
            <a:r>
              <a:rPr lang="tr-TR" b="1" dirty="0" smtClean="0"/>
              <a:t>Şekil</a:t>
            </a:r>
          </a:p>
          <a:p>
            <a:r>
              <a:rPr lang="tr-TR" b="1" dirty="0" smtClean="0"/>
              <a:t>Doku</a:t>
            </a:r>
          </a:p>
          <a:p>
            <a:r>
              <a:rPr lang="tr-TR" b="1" dirty="0" smtClean="0"/>
              <a:t>Renk</a:t>
            </a:r>
          </a:p>
          <a:p>
            <a:r>
              <a:rPr lang="tr-TR" b="1" dirty="0" smtClean="0"/>
              <a:t>Boyut</a:t>
            </a:r>
          </a:p>
          <a:p>
            <a:r>
              <a:rPr lang="tr-TR" b="1" dirty="0" smtClean="0"/>
              <a:t>Işık-Gölge</a:t>
            </a:r>
            <a:br>
              <a:rPr lang="tr-TR" b="1" dirty="0" smtClean="0"/>
            </a:b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06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009"/>
            <a:ext cx="6497960" cy="649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97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620000" cy="552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08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76" y="260648"/>
            <a:ext cx="4752528" cy="628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94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19"/>
          <a:stretch/>
        </p:blipFill>
        <p:spPr>
          <a:xfrm>
            <a:off x="1403648" y="260648"/>
            <a:ext cx="6858000" cy="62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5993705" cy="5965734"/>
          </a:xfrm>
        </p:spPr>
      </p:pic>
    </p:spTree>
    <p:extLst>
      <p:ext uri="{BB962C8B-B14F-4D97-AF65-F5344CB8AC3E}">
        <p14:creationId xmlns:p14="http://schemas.microsoft.com/office/powerpoint/2010/main" val="18424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Çeşitli </a:t>
            </a:r>
            <a:r>
              <a:rPr lang="tr-TR" dirty="0" smtClean="0"/>
              <a:t>biçimlerin </a:t>
            </a:r>
            <a:r>
              <a:rPr lang="tr-TR" dirty="0" smtClean="0"/>
              <a:t>ve şekillerin bir araya gelerek dengeli bir bütün oluşturmaları ile birlik sağlanır.</a:t>
            </a:r>
          </a:p>
          <a:p>
            <a:r>
              <a:rPr lang="tr-TR" dirty="0" smtClean="0"/>
              <a:t>Zıtlık veya benzerlik ile de birlik oluşturulabilir. Tek kural düzen ve uyuşma olmasıdır.</a:t>
            </a:r>
          </a:p>
          <a:p>
            <a:r>
              <a:rPr lang="tr-TR" dirty="0" smtClean="0"/>
              <a:t>Birlik; denge hareket ve ritim içerebilir.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80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" b="6544"/>
          <a:stretch/>
        </p:blipFill>
        <p:spPr>
          <a:xfrm>
            <a:off x="395536" y="260648"/>
            <a:ext cx="8460432" cy="6244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75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6264696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79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655272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5112568" cy="6411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53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Çizgi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0648"/>
            <a:ext cx="5724915" cy="6153192"/>
          </a:xfrm>
        </p:spPr>
      </p:pic>
    </p:spTree>
    <p:extLst>
      <p:ext uri="{BB962C8B-B14F-4D97-AF65-F5344CB8AC3E}">
        <p14:creationId xmlns:p14="http://schemas.microsoft.com/office/powerpoint/2010/main" val="18329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Çeşitlilik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Değişiklik ve zıtlıkları içeren tasarım ilkesidir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Çeşitlilik </a:t>
            </a:r>
            <a:r>
              <a:rPr lang="tr-TR" dirty="0"/>
              <a:t>ilkesi</a:t>
            </a:r>
            <a:r>
              <a:rPr lang="tr-TR" dirty="0" smtClean="0"/>
              <a:t>, bütünün </a:t>
            </a:r>
            <a:r>
              <a:rPr lang="tr-TR" dirty="0"/>
              <a:t>içerisinde canlı ve zengin bir </a:t>
            </a:r>
            <a:r>
              <a:rPr lang="tr-TR" dirty="0" smtClean="0"/>
              <a:t>çeşitlilik </a:t>
            </a:r>
            <a:r>
              <a:rPr lang="tr-TR" dirty="0"/>
              <a:t>elde </a:t>
            </a:r>
            <a:r>
              <a:rPr lang="tr-TR" dirty="0" smtClean="0"/>
              <a:t>edilebilmesini sağlar. </a:t>
            </a:r>
          </a:p>
          <a:p>
            <a:r>
              <a:rPr lang="tr-TR" dirty="0" smtClean="0"/>
              <a:t>Çeşitlilik, tasarımın </a:t>
            </a:r>
            <a:r>
              <a:rPr lang="tr-TR" dirty="0"/>
              <a:t>farklı durum, form, şekil, farklılık, vurgu</a:t>
            </a:r>
            <a:r>
              <a:rPr lang="tr-TR" dirty="0" smtClean="0"/>
              <a:t>, farklı </a:t>
            </a:r>
            <a:r>
              <a:rPr lang="tr-TR" dirty="0"/>
              <a:t>boyut ve oranlarındaki </a:t>
            </a:r>
            <a:r>
              <a:rPr lang="tr-TR" dirty="0" smtClean="0"/>
              <a:t>bir arada bulunmasıdır.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9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3932"/>
            <a:ext cx="8984417" cy="6109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11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056"/>
            <a:ext cx="8640960" cy="6471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77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773892" cy="4408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50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738908"/>
            <a:ext cx="7499350" cy="4218384"/>
          </a:xfrm>
        </p:spPr>
      </p:pic>
    </p:spTree>
    <p:extLst>
      <p:ext uri="{BB962C8B-B14F-4D97-AF65-F5344CB8AC3E}">
        <p14:creationId xmlns:p14="http://schemas.microsoft.com/office/powerpoint/2010/main" val="205732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Şekil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5616624" cy="6626587"/>
          </a:xfrm>
        </p:spPr>
      </p:pic>
    </p:spTree>
    <p:extLst>
      <p:ext uri="{BB962C8B-B14F-4D97-AF65-F5344CB8AC3E}">
        <p14:creationId xmlns:p14="http://schemas.microsoft.com/office/powerpoint/2010/main" val="24994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Doku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08104" y="908720"/>
            <a:ext cx="7498080" cy="480060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Doğada bulunan </a:t>
            </a:r>
            <a:br>
              <a:rPr lang="tr-TR" sz="2800" dirty="0" smtClean="0"/>
            </a:br>
            <a:r>
              <a:rPr lang="tr-TR" sz="2800" dirty="0" smtClean="0"/>
              <a:t>tüm canlı ve </a:t>
            </a:r>
            <a:br>
              <a:rPr lang="tr-TR" sz="2800" dirty="0" smtClean="0"/>
            </a:br>
            <a:r>
              <a:rPr lang="tr-TR" sz="2800" dirty="0" smtClean="0"/>
              <a:t>cansızların </a:t>
            </a:r>
            <a:br>
              <a:rPr lang="tr-TR" sz="2800" dirty="0" smtClean="0"/>
            </a:br>
            <a:r>
              <a:rPr lang="tr-TR" sz="2800" dirty="0" smtClean="0"/>
              <a:t>kendilerine has bir </a:t>
            </a:r>
            <a:br>
              <a:rPr lang="tr-TR" sz="2800" dirty="0" smtClean="0"/>
            </a:br>
            <a:r>
              <a:rPr lang="tr-TR" sz="2800" dirty="0" smtClean="0"/>
              <a:t>dokusu bulunur. </a:t>
            </a:r>
            <a:br>
              <a:rPr lang="tr-TR" sz="2800" dirty="0" smtClean="0"/>
            </a:br>
            <a:r>
              <a:rPr lang="tr-TR" sz="2800" dirty="0" smtClean="0"/>
              <a:t>Bu dokular sayesinde </a:t>
            </a:r>
            <a:br>
              <a:rPr lang="tr-TR" sz="2800" dirty="0" smtClean="0"/>
            </a:br>
            <a:r>
              <a:rPr lang="tr-TR" sz="2800" dirty="0" smtClean="0"/>
              <a:t>bazı nesneleri ve </a:t>
            </a:r>
            <a:br>
              <a:rPr lang="tr-TR" sz="2800" dirty="0" smtClean="0"/>
            </a:br>
            <a:r>
              <a:rPr lang="tr-TR" sz="2800" dirty="0" smtClean="0"/>
              <a:t>canlıları birbirinden </a:t>
            </a:r>
            <a:br>
              <a:rPr lang="tr-TR" sz="2800" dirty="0" smtClean="0"/>
            </a:br>
            <a:r>
              <a:rPr lang="tr-TR" sz="2800" dirty="0" smtClean="0"/>
              <a:t>ayırabiliriz. </a:t>
            </a:r>
            <a:endParaRPr lang="tr-TR" sz="2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5516613" cy="46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132178"/>
            <a:ext cx="9505056" cy="1496622"/>
          </a:xfrm>
        </p:spPr>
        <p:txBody>
          <a:bodyPr/>
          <a:lstStyle/>
          <a:p>
            <a:r>
              <a:rPr lang="tr-TR" dirty="0" smtClean="0"/>
              <a:t>Görsel çalışmalarda doku ile canlılık, hareket ve inceleyen kişiye hissiyat verilebilir.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/>
          <a:stretch/>
        </p:blipFill>
        <p:spPr>
          <a:xfrm>
            <a:off x="1043608" y="1538514"/>
            <a:ext cx="7941507" cy="51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400" dirty="0" smtClean="0"/>
              <a:t>Tasarımda; çizgiler şekiller ve renkler dokuyu oluşturabilir.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t="362" r="-272" b="10976"/>
          <a:stretch/>
        </p:blipFill>
        <p:spPr>
          <a:xfrm>
            <a:off x="1111195" y="1196752"/>
            <a:ext cx="8012228" cy="5327850"/>
          </a:xfrm>
        </p:spPr>
      </p:pic>
    </p:spTree>
    <p:extLst>
      <p:ext uri="{BB962C8B-B14F-4D97-AF65-F5344CB8AC3E}">
        <p14:creationId xmlns:p14="http://schemas.microsoft.com/office/powerpoint/2010/main" val="19984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240</TotalTime>
  <Words>447</Words>
  <Application>Microsoft Office PowerPoint</Application>
  <PresentationFormat>Ekran Gösterisi (4:3)</PresentationFormat>
  <Paragraphs>63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5" baseType="lpstr">
      <vt:lpstr>Gündönümü</vt:lpstr>
      <vt:lpstr>TEMEL TASARIM</vt:lpstr>
      <vt:lpstr>PowerPoint Sunusu</vt:lpstr>
      <vt:lpstr>PowerPoint Sunusu</vt:lpstr>
      <vt:lpstr>Biçimlendirme araçları</vt:lpstr>
      <vt:lpstr>Çizgi</vt:lpstr>
      <vt:lpstr>Şekil</vt:lpstr>
      <vt:lpstr>Doku</vt:lpstr>
      <vt:lpstr>PowerPoint Sunusu</vt:lpstr>
      <vt:lpstr>Tasarımda; çizgiler şekiller ve renkler dokuyu oluşturabilir.</vt:lpstr>
      <vt:lpstr>Fifa 2000  ve  Fifa 2020</vt:lpstr>
      <vt:lpstr>Renk</vt:lpstr>
      <vt:lpstr>PowerPoint Sunusu</vt:lpstr>
      <vt:lpstr>PowerPoint Sunusu</vt:lpstr>
      <vt:lpstr>PowerPoint Sunusu</vt:lpstr>
      <vt:lpstr>Boyut</vt:lpstr>
      <vt:lpstr>PowerPoint Sunusu</vt:lpstr>
      <vt:lpstr>PowerPoint Sunusu</vt:lpstr>
      <vt:lpstr>Işık-Gölge</vt:lpstr>
      <vt:lpstr>PowerPoint Sunusu</vt:lpstr>
      <vt:lpstr>Kompozisyon Araçları</vt:lpstr>
      <vt:lpstr>Denge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Ritim</vt:lpstr>
      <vt:lpstr>PowerPoint Sunusu</vt:lpstr>
      <vt:lpstr>PowerPoint Sunusu</vt:lpstr>
      <vt:lpstr>PowerPoint Sunusu</vt:lpstr>
      <vt:lpstr>Vurgu</vt:lpstr>
      <vt:lpstr>PowerPoint Sunusu</vt:lpstr>
      <vt:lpstr>PowerPoint Sunusu</vt:lpstr>
      <vt:lpstr>PowerPoint Sunusu</vt:lpstr>
      <vt:lpstr>PowerPoint Sunusu</vt:lpstr>
      <vt:lpstr>Hareket</vt:lpstr>
      <vt:lpstr>PowerPoint Sunusu</vt:lpstr>
      <vt:lpstr>PowerPoint Sunusu</vt:lpstr>
      <vt:lpstr>PowerPoint Sunusu</vt:lpstr>
      <vt:lpstr>PowerPoint Sunusu</vt:lpstr>
      <vt:lpstr>PowerPoint Sunusu</vt:lpstr>
      <vt:lpstr>Birlik</vt:lpstr>
      <vt:lpstr>PowerPoint Sunusu</vt:lpstr>
      <vt:lpstr>PowerPoint Sunusu</vt:lpstr>
      <vt:lpstr>PowerPoint Sunusu</vt:lpstr>
      <vt:lpstr>PowerPoint Sunusu</vt:lpstr>
      <vt:lpstr>Çeşitlilik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TEMEL TASARIM</dc:title>
  <dc:creator>Rıza</dc:creator>
  <cp:lastModifiedBy>rıza solmaz</cp:lastModifiedBy>
  <cp:revision>83</cp:revision>
  <dcterms:created xsi:type="dcterms:W3CDTF">2017-09-23T10:53:06Z</dcterms:created>
  <dcterms:modified xsi:type="dcterms:W3CDTF">2020-02-09T09:14:10Z</dcterms:modified>
</cp:coreProperties>
</file>