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0" r:id="rId1"/>
  </p:sldMasterIdLst>
  <p:sldIdLst>
    <p:sldId id="256" r:id="rId2"/>
    <p:sldId id="257" r:id="rId3"/>
    <p:sldId id="270" r:id="rId4"/>
    <p:sldId id="271" r:id="rId5"/>
    <p:sldId id="272" r:id="rId6"/>
    <p:sldId id="258" r:id="rId7"/>
    <p:sldId id="259" r:id="rId8"/>
    <p:sldId id="263" r:id="rId9"/>
    <p:sldId id="264" r:id="rId10"/>
    <p:sldId id="262" r:id="rId11"/>
    <p:sldId id="261" r:id="rId12"/>
    <p:sldId id="268" r:id="rId13"/>
    <p:sldId id="269" r:id="rId14"/>
    <p:sldId id="267" r:id="rId15"/>
    <p:sldId id="266" r:id="rId16"/>
    <p:sldId id="265" r:id="rId17"/>
    <p:sldId id="260"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Franklin Gothic Book" pitchFamily="34" charset="0"/>
        <a:ea typeface="+mn-ea"/>
        <a:cs typeface="Arial" charset="0"/>
      </a:defRPr>
    </a:lvl1pPr>
    <a:lvl2pPr marL="457200" algn="l" rtl="0" fontAlgn="base">
      <a:spcBef>
        <a:spcPct val="0"/>
      </a:spcBef>
      <a:spcAft>
        <a:spcPct val="0"/>
      </a:spcAft>
      <a:defRPr kern="1200">
        <a:solidFill>
          <a:schemeClr val="tx1"/>
        </a:solidFill>
        <a:latin typeface="Franklin Gothic Book" pitchFamily="34" charset="0"/>
        <a:ea typeface="+mn-ea"/>
        <a:cs typeface="Arial" charset="0"/>
      </a:defRPr>
    </a:lvl2pPr>
    <a:lvl3pPr marL="914400" algn="l" rtl="0" fontAlgn="base">
      <a:spcBef>
        <a:spcPct val="0"/>
      </a:spcBef>
      <a:spcAft>
        <a:spcPct val="0"/>
      </a:spcAft>
      <a:defRPr kern="1200">
        <a:solidFill>
          <a:schemeClr val="tx1"/>
        </a:solidFill>
        <a:latin typeface="Franklin Gothic Book" pitchFamily="34" charset="0"/>
        <a:ea typeface="+mn-ea"/>
        <a:cs typeface="Arial" charset="0"/>
      </a:defRPr>
    </a:lvl3pPr>
    <a:lvl4pPr marL="1371600" algn="l" rtl="0" fontAlgn="base">
      <a:spcBef>
        <a:spcPct val="0"/>
      </a:spcBef>
      <a:spcAft>
        <a:spcPct val="0"/>
      </a:spcAft>
      <a:defRPr kern="1200">
        <a:solidFill>
          <a:schemeClr val="tx1"/>
        </a:solidFill>
        <a:latin typeface="Franklin Gothic Book" pitchFamily="34" charset="0"/>
        <a:ea typeface="+mn-ea"/>
        <a:cs typeface="Arial" charset="0"/>
      </a:defRPr>
    </a:lvl4pPr>
    <a:lvl5pPr marL="1828800" algn="l" rtl="0" fontAlgn="base">
      <a:spcBef>
        <a:spcPct val="0"/>
      </a:spcBef>
      <a:spcAft>
        <a:spcPct val="0"/>
      </a:spcAft>
      <a:defRPr kern="1200">
        <a:solidFill>
          <a:schemeClr val="tx1"/>
        </a:solidFill>
        <a:latin typeface="Franklin Gothic Book" pitchFamily="34" charset="0"/>
        <a:ea typeface="+mn-ea"/>
        <a:cs typeface="Arial" charset="0"/>
      </a:defRPr>
    </a:lvl5pPr>
    <a:lvl6pPr marL="2286000" algn="l" defTabSz="914400" rtl="0" eaLnBrk="1" latinLnBrk="0" hangingPunct="1">
      <a:defRPr kern="1200">
        <a:solidFill>
          <a:schemeClr val="tx1"/>
        </a:solidFill>
        <a:latin typeface="Franklin Gothic Book" pitchFamily="34" charset="0"/>
        <a:ea typeface="+mn-ea"/>
        <a:cs typeface="Arial" charset="0"/>
      </a:defRPr>
    </a:lvl6pPr>
    <a:lvl7pPr marL="2743200" algn="l" defTabSz="914400" rtl="0" eaLnBrk="1" latinLnBrk="0" hangingPunct="1">
      <a:defRPr kern="1200">
        <a:solidFill>
          <a:schemeClr val="tx1"/>
        </a:solidFill>
        <a:latin typeface="Franklin Gothic Book" pitchFamily="34" charset="0"/>
        <a:ea typeface="+mn-ea"/>
        <a:cs typeface="Arial" charset="0"/>
      </a:defRPr>
    </a:lvl7pPr>
    <a:lvl8pPr marL="3200400" algn="l" defTabSz="914400" rtl="0" eaLnBrk="1" latinLnBrk="0" hangingPunct="1">
      <a:defRPr kern="1200">
        <a:solidFill>
          <a:schemeClr val="tx1"/>
        </a:solidFill>
        <a:latin typeface="Franklin Gothic Book" pitchFamily="34" charset="0"/>
        <a:ea typeface="+mn-ea"/>
        <a:cs typeface="Arial" charset="0"/>
      </a:defRPr>
    </a:lvl8pPr>
    <a:lvl9pPr marL="3657600" algn="l" defTabSz="914400" rtl="0" eaLnBrk="1" latinLnBrk="0" hangingPunct="1">
      <a:defRPr kern="1200">
        <a:solidFill>
          <a:schemeClr val="tx1"/>
        </a:solidFill>
        <a:latin typeface="Franklin Gothic Book"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8" d="100"/>
          <a:sy n="58" d="100"/>
        </p:scale>
        <p:origin x="-2146" y="-619"/>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685800" y="4572000"/>
            <a:ext cx="6461760" cy="1066800"/>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Slide Number Placeholder 5"/>
          <p:cNvSpPr>
            <a:spLocks noGrp="1"/>
          </p:cNvSpPr>
          <p:nvPr>
            <p:ph type="sldNum" sz="quarter" idx="10"/>
          </p:nvPr>
        </p:nvSpPr>
        <p:spPr>
          <a:ln/>
        </p:spPr>
        <p:txBody>
          <a:bodyPr/>
          <a:lstStyle>
            <a:lvl1pPr>
              <a:defRPr/>
            </a:lvl1pPr>
          </a:lstStyle>
          <a:p>
            <a:pPr>
              <a:defRPr/>
            </a:pPr>
            <a:fld id="{B696E3AA-3A11-4540-A7FF-C14BFF7F4BAD}" type="slidenum">
              <a:rPr lang="tr-TR"/>
              <a:pPr>
                <a:defRPr/>
              </a:pPr>
              <a:t>‹#›</a:t>
            </a:fld>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Date Placeholder 3"/>
          <p:cNvSpPr>
            <a:spLocks noGrp="1"/>
          </p:cNvSpPr>
          <p:nvPr>
            <p:ph type="dt" sz="half" idx="12"/>
          </p:nvPr>
        </p:nvSpPr>
        <p:spPr/>
        <p:txBody>
          <a:bodyPr/>
          <a:lstStyle>
            <a:lvl1pPr>
              <a:defRPr/>
            </a:lvl1pPr>
          </a:lstStyle>
          <a:p>
            <a:pPr>
              <a:defRPr/>
            </a:pPr>
            <a:fld id="{2F9DA18E-EB0F-4068-B5EA-CBD0FB9F0758}" type="datetimeFigureOut">
              <a:rPr lang="tr-TR"/>
              <a:pPr>
                <a:defRPr/>
              </a:pPr>
              <a:t>14.09.2020</a:t>
            </a:fld>
            <a:endParaRPr lang="tr-TR"/>
          </a:p>
        </p:txBody>
      </p:sp>
    </p:spTree>
    <p:extLst>
      <p:ext uri="{BB962C8B-B14F-4D97-AF65-F5344CB8AC3E}">
        <p14:creationId xmlns:p14="http://schemas.microsoft.com/office/powerpoint/2010/main" val="301956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6B2DAD51-BDB3-41DF-AACE-05A3110B258D}" type="slidenum">
              <a:rPr lang="tr-TR"/>
              <a:pPr>
                <a:defRPr/>
              </a:pPr>
              <a:t>‹#›</a:t>
            </a:fld>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Date Placeholder 3"/>
          <p:cNvSpPr>
            <a:spLocks noGrp="1"/>
          </p:cNvSpPr>
          <p:nvPr>
            <p:ph type="dt" sz="half" idx="12"/>
          </p:nvPr>
        </p:nvSpPr>
        <p:spPr/>
        <p:txBody>
          <a:bodyPr/>
          <a:lstStyle>
            <a:lvl1pPr>
              <a:defRPr/>
            </a:lvl1pPr>
          </a:lstStyle>
          <a:p>
            <a:pPr>
              <a:defRPr/>
            </a:pPr>
            <a:fld id="{122BEAD3-3AB2-4D97-925D-5159B4F96BA3}" type="datetimeFigureOut">
              <a:rPr lang="tr-TR"/>
              <a:pPr>
                <a:defRPr/>
              </a:pPr>
              <a:t>14.09.2020</a:t>
            </a:fld>
            <a:endParaRPr lang="tr-TR"/>
          </a:p>
        </p:txBody>
      </p:sp>
    </p:spTree>
    <p:extLst>
      <p:ext uri="{BB962C8B-B14F-4D97-AF65-F5344CB8AC3E}">
        <p14:creationId xmlns:p14="http://schemas.microsoft.com/office/powerpoint/2010/main" val="2506354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A4BB1B98-11E3-4D8B-8B1D-D02C9D6FB8D0}" type="slidenum">
              <a:rPr lang="tr-TR"/>
              <a:pPr>
                <a:defRPr/>
              </a:pPr>
              <a:t>‹#›</a:t>
            </a:fld>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Date Placeholder 3"/>
          <p:cNvSpPr>
            <a:spLocks noGrp="1"/>
          </p:cNvSpPr>
          <p:nvPr>
            <p:ph type="dt" sz="half" idx="12"/>
          </p:nvPr>
        </p:nvSpPr>
        <p:spPr/>
        <p:txBody>
          <a:bodyPr/>
          <a:lstStyle>
            <a:lvl1pPr>
              <a:defRPr/>
            </a:lvl1pPr>
          </a:lstStyle>
          <a:p>
            <a:pPr>
              <a:defRPr/>
            </a:pPr>
            <a:fld id="{63C91E17-8AFA-4930-BB8B-6A1F089F166B}" type="datetimeFigureOut">
              <a:rPr lang="tr-TR"/>
              <a:pPr>
                <a:defRPr/>
              </a:pPr>
              <a:t>14.09.2020</a:t>
            </a:fld>
            <a:endParaRPr lang="tr-TR"/>
          </a:p>
        </p:txBody>
      </p:sp>
    </p:spTree>
    <p:extLst>
      <p:ext uri="{BB962C8B-B14F-4D97-AF65-F5344CB8AC3E}">
        <p14:creationId xmlns:p14="http://schemas.microsoft.com/office/powerpoint/2010/main" val="503477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D0068F67-2F55-49A1-9C76-B1AAF87DE1BF}" type="slidenum">
              <a:rPr lang="tr-TR"/>
              <a:pPr>
                <a:defRPr/>
              </a:pPr>
              <a:t>‹#›</a:t>
            </a:fld>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Date Placeholder 3"/>
          <p:cNvSpPr>
            <a:spLocks noGrp="1"/>
          </p:cNvSpPr>
          <p:nvPr>
            <p:ph type="dt" sz="half" idx="12"/>
          </p:nvPr>
        </p:nvSpPr>
        <p:spPr/>
        <p:txBody>
          <a:bodyPr/>
          <a:lstStyle>
            <a:lvl1pPr>
              <a:defRPr/>
            </a:lvl1pPr>
          </a:lstStyle>
          <a:p>
            <a:pPr>
              <a:defRPr/>
            </a:pPr>
            <a:fld id="{0AC7F50A-28DF-4023-A21A-17CD51274FE6}" type="datetimeFigureOut">
              <a:rPr lang="tr-TR"/>
              <a:pPr>
                <a:defRPr/>
              </a:pPr>
              <a:t>14.09.2020</a:t>
            </a:fld>
            <a:endParaRPr lang="tr-TR"/>
          </a:p>
        </p:txBody>
      </p:sp>
    </p:spTree>
    <p:extLst>
      <p:ext uri="{BB962C8B-B14F-4D97-AF65-F5344CB8AC3E}">
        <p14:creationId xmlns:p14="http://schemas.microsoft.com/office/powerpoint/2010/main" val="3746681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Slide Number Placeholder 5"/>
          <p:cNvSpPr>
            <a:spLocks noGrp="1"/>
          </p:cNvSpPr>
          <p:nvPr>
            <p:ph type="sldNum" sz="quarter" idx="10"/>
          </p:nvPr>
        </p:nvSpPr>
        <p:spPr>
          <a:ln/>
        </p:spPr>
        <p:txBody>
          <a:bodyPr/>
          <a:lstStyle>
            <a:lvl1pPr>
              <a:defRPr/>
            </a:lvl1pPr>
          </a:lstStyle>
          <a:p>
            <a:pPr>
              <a:defRPr/>
            </a:pPr>
            <a:fld id="{297CF9F3-4693-442E-8EE3-35C4003EEB60}" type="slidenum">
              <a:rPr lang="tr-TR"/>
              <a:pPr>
                <a:defRPr/>
              </a:pPr>
              <a:t>‹#›</a:t>
            </a:fld>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Date Placeholder 3"/>
          <p:cNvSpPr>
            <a:spLocks noGrp="1"/>
          </p:cNvSpPr>
          <p:nvPr>
            <p:ph type="dt" sz="half" idx="12"/>
          </p:nvPr>
        </p:nvSpPr>
        <p:spPr/>
        <p:txBody>
          <a:bodyPr/>
          <a:lstStyle>
            <a:lvl1pPr>
              <a:defRPr/>
            </a:lvl1pPr>
          </a:lstStyle>
          <a:p>
            <a:pPr>
              <a:defRPr/>
            </a:pPr>
            <a:fld id="{0DBF769D-4AE2-4AB9-A9FE-DC981309BD95}" type="datetimeFigureOut">
              <a:rPr lang="tr-TR"/>
              <a:pPr>
                <a:defRPr/>
              </a:pPr>
              <a:t>14.09.2020</a:t>
            </a:fld>
            <a:endParaRPr lang="tr-TR"/>
          </a:p>
        </p:txBody>
      </p:sp>
    </p:spTree>
    <p:extLst>
      <p:ext uri="{BB962C8B-B14F-4D97-AF65-F5344CB8AC3E}">
        <p14:creationId xmlns:p14="http://schemas.microsoft.com/office/powerpoint/2010/main" val="3723290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Slide Number Placeholder 5"/>
          <p:cNvSpPr>
            <a:spLocks noGrp="1"/>
          </p:cNvSpPr>
          <p:nvPr>
            <p:ph type="sldNum" sz="quarter" idx="10"/>
          </p:nvPr>
        </p:nvSpPr>
        <p:spPr>
          <a:ln/>
        </p:spPr>
        <p:txBody>
          <a:bodyPr/>
          <a:lstStyle>
            <a:lvl1pPr>
              <a:defRPr/>
            </a:lvl1pPr>
          </a:lstStyle>
          <a:p>
            <a:pPr>
              <a:defRPr/>
            </a:pPr>
            <a:fld id="{D7C523B9-E08E-4AEC-A29F-E33385484D31}" type="slidenum">
              <a:rPr lang="tr-TR"/>
              <a:pPr>
                <a:defRPr/>
              </a:pPr>
              <a:t>‹#›</a:t>
            </a:fld>
            <a:endParaRPr lang="tr-TR"/>
          </a:p>
        </p:txBody>
      </p:sp>
      <p:sp>
        <p:nvSpPr>
          <p:cNvPr id="6" name="Footer Placeholder 4"/>
          <p:cNvSpPr>
            <a:spLocks noGrp="1"/>
          </p:cNvSpPr>
          <p:nvPr>
            <p:ph type="ftr" sz="quarter" idx="11"/>
          </p:nvPr>
        </p:nvSpPr>
        <p:spPr/>
        <p:txBody>
          <a:bodyPr/>
          <a:lstStyle>
            <a:lvl1pPr>
              <a:defRPr/>
            </a:lvl1pPr>
          </a:lstStyle>
          <a:p>
            <a:pPr>
              <a:defRPr/>
            </a:pPr>
            <a:endParaRPr lang="tr-TR"/>
          </a:p>
        </p:txBody>
      </p:sp>
      <p:sp>
        <p:nvSpPr>
          <p:cNvPr id="7" name="Date Placeholder 3"/>
          <p:cNvSpPr>
            <a:spLocks noGrp="1"/>
          </p:cNvSpPr>
          <p:nvPr>
            <p:ph type="dt" sz="half" idx="12"/>
          </p:nvPr>
        </p:nvSpPr>
        <p:spPr/>
        <p:txBody>
          <a:bodyPr/>
          <a:lstStyle>
            <a:lvl1pPr>
              <a:defRPr/>
            </a:lvl1pPr>
          </a:lstStyle>
          <a:p>
            <a:pPr>
              <a:defRPr/>
            </a:pPr>
            <a:fld id="{13065A32-E920-435C-B319-56087C394B13}" type="datetimeFigureOut">
              <a:rPr lang="tr-TR"/>
              <a:pPr>
                <a:defRPr/>
              </a:pPr>
              <a:t>14.09.2020</a:t>
            </a:fld>
            <a:endParaRPr lang="tr-TR"/>
          </a:p>
        </p:txBody>
      </p:sp>
    </p:spTree>
    <p:extLst>
      <p:ext uri="{BB962C8B-B14F-4D97-AF65-F5344CB8AC3E}">
        <p14:creationId xmlns:p14="http://schemas.microsoft.com/office/powerpoint/2010/main" val="1045649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Slide Number Placeholder 5"/>
          <p:cNvSpPr>
            <a:spLocks noGrp="1"/>
          </p:cNvSpPr>
          <p:nvPr>
            <p:ph type="sldNum" sz="quarter" idx="10"/>
          </p:nvPr>
        </p:nvSpPr>
        <p:spPr>
          <a:ln/>
        </p:spPr>
        <p:txBody>
          <a:bodyPr/>
          <a:lstStyle>
            <a:lvl1pPr>
              <a:defRPr/>
            </a:lvl1pPr>
          </a:lstStyle>
          <a:p>
            <a:pPr>
              <a:defRPr/>
            </a:pPr>
            <a:fld id="{D5BEE4FC-5B70-4DC3-9581-E8CF8906D6BE}" type="slidenum">
              <a:rPr lang="tr-TR"/>
              <a:pPr>
                <a:defRPr/>
              </a:pPr>
              <a:t>‹#›</a:t>
            </a:fld>
            <a:endParaRPr lang="tr-TR"/>
          </a:p>
        </p:txBody>
      </p:sp>
      <p:sp>
        <p:nvSpPr>
          <p:cNvPr id="8" name="Footer Placeholder 4"/>
          <p:cNvSpPr>
            <a:spLocks noGrp="1"/>
          </p:cNvSpPr>
          <p:nvPr>
            <p:ph type="ftr" sz="quarter" idx="11"/>
          </p:nvPr>
        </p:nvSpPr>
        <p:spPr/>
        <p:txBody>
          <a:bodyPr/>
          <a:lstStyle>
            <a:lvl1pPr>
              <a:defRPr/>
            </a:lvl1pPr>
          </a:lstStyle>
          <a:p>
            <a:pPr>
              <a:defRPr/>
            </a:pPr>
            <a:endParaRPr lang="tr-TR"/>
          </a:p>
        </p:txBody>
      </p:sp>
      <p:sp>
        <p:nvSpPr>
          <p:cNvPr id="9" name="Date Placeholder 3"/>
          <p:cNvSpPr>
            <a:spLocks noGrp="1"/>
          </p:cNvSpPr>
          <p:nvPr>
            <p:ph type="dt" sz="half" idx="12"/>
          </p:nvPr>
        </p:nvSpPr>
        <p:spPr/>
        <p:txBody>
          <a:bodyPr/>
          <a:lstStyle>
            <a:lvl1pPr>
              <a:defRPr/>
            </a:lvl1pPr>
          </a:lstStyle>
          <a:p>
            <a:pPr>
              <a:defRPr/>
            </a:pPr>
            <a:fld id="{544F7C98-C199-43CB-8BD7-B596FCCFD3BA}" type="datetimeFigureOut">
              <a:rPr lang="tr-TR"/>
              <a:pPr>
                <a:defRPr/>
              </a:pPr>
              <a:t>14.09.2020</a:t>
            </a:fld>
            <a:endParaRPr lang="tr-TR"/>
          </a:p>
        </p:txBody>
      </p:sp>
    </p:spTree>
    <p:extLst>
      <p:ext uri="{BB962C8B-B14F-4D97-AF65-F5344CB8AC3E}">
        <p14:creationId xmlns:p14="http://schemas.microsoft.com/office/powerpoint/2010/main" val="2329967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Slide Number Placeholder 5"/>
          <p:cNvSpPr>
            <a:spLocks noGrp="1"/>
          </p:cNvSpPr>
          <p:nvPr>
            <p:ph type="sldNum" sz="quarter" idx="10"/>
          </p:nvPr>
        </p:nvSpPr>
        <p:spPr>
          <a:ln/>
        </p:spPr>
        <p:txBody>
          <a:bodyPr/>
          <a:lstStyle>
            <a:lvl1pPr>
              <a:defRPr/>
            </a:lvl1pPr>
          </a:lstStyle>
          <a:p>
            <a:pPr>
              <a:defRPr/>
            </a:pPr>
            <a:fld id="{74AAFB85-E357-46B0-B9F4-3C09A675648B}" type="slidenum">
              <a:rPr lang="tr-TR"/>
              <a:pPr>
                <a:defRPr/>
              </a:pPr>
              <a:t>‹#›</a:t>
            </a:fld>
            <a:endParaRPr lang="tr-TR"/>
          </a:p>
        </p:txBody>
      </p:sp>
      <p:sp>
        <p:nvSpPr>
          <p:cNvPr id="4" name="Footer Placeholder 4"/>
          <p:cNvSpPr>
            <a:spLocks noGrp="1"/>
          </p:cNvSpPr>
          <p:nvPr>
            <p:ph type="ftr" sz="quarter" idx="11"/>
          </p:nvPr>
        </p:nvSpPr>
        <p:spPr/>
        <p:txBody>
          <a:bodyPr/>
          <a:lstStyle>
            <a:lvl1pPr>
              <a:defRPr/>
            </a:lvl1pPr>
          </a:lstStyle>
          <a:p>
            <a:pPr>
              <a:defRPr/>
            </a:pPr>
            <a:endParaRPr lang="tr-TR"/>
          </a:p>
        </p:txBody>
      </p:sp>
      <p:sp>
        <p:nvSpPr>
          <p:cNvPr id="5" name="Date Placeholder 3"/>
          <p:cNvSpPr>
            <a:spLocks noGrp="1"/>
          </p:cNvSpPr>
          <p:nvPr>
            <p:ph type="dt" sz="half" idx="12"/>
          </p:nvPr>
        </p:nvSpPr>
        <p:spPr/>
        <p:txBody>
          <a:bodyPr/>
          <a:lstStyle>
            <a:lvl1pPr>
              <a:defRPr/>
            </a:lvl1pPr>
          </a:lstStyle>
          <a:p>
            <a:pPr>
              <a:defRPr/>
            </a:pPr>
            <a:fld id="{9252C816-CA4C-4C2F-B17D-D3D0CB7E18A9}" type="datetimeFigureOut">
              <a:rPr lang="tr-TR"/>
              <a:pPr>
                <a:defRPr/>
              </a:pPr>
              <a:t>14.09.2020</a:t>
            </a:fld>
            <a:endParaRPr lang="tr-TR"/>
          </a:p>
        </p:txBody>
      </p:sp>
    </p:spTree>
    <p:extLst>
      <p:ext uri="{BB962C8B-B14F-4D97-AF65-F5344CB8AC3E}">
        <p14:creationId xmlns:p14="http://schemas.microsoft.com/office/powerpoint/2010/main" val="3601097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pPr>
              <a:defRPr/>
            </a:pPr>
            <a:fld id="{61C7A4D6-D78E-4694-ABFC-7002869A0FE1}" type="slidenum">
              <a:rPr lang="tr-TR"/>
              <a:pPr>
                <a:defRPr/>
              </a:pPr>
              <a:t>‹#›</a:t>
            </a:fld>
            <a:endParaRPr lang="tr-TR"/>
          </a:p>
        </p:txBody>
      </p:sp>
      <p:sp>
        <p:nvSpPr>
          <p:cNvPr id="3" name="Footer Placeholder 4"/>
          <p:cNvSpPr>
            <a:spLocks noGrp="1"/>
          </p:cNvSpPr>
          <p:nvPr>
            <p:ph type="ftr" sz="quarter" idx="11"/>
          </p:nvPr>
        </p:nvSpPr>
        <p:spPr/>
        <p:txBody>
          <a:bodyPr/>
          <a:lstStyle>
            <a:lvl1pPr>
              <a:defRPr/>
            </a:lvl1pPr>
          </a:lstStyle>
          <a:p>
            <a:pPr>
              <a:defRPr/>
            </a:pPr>
            <a:endParaRPr lang="tr-TR"/>
          </a:p>
        </p:txBody>
      </p:sp>
      <p:sp>
        <p:nvSpPr>
          <p:cNvPr id="4" name="Date Placeholder 3"/>
          <p:cNvSpPr>
            <a:spLocks noGrp="1"/>
          </p:cNvSpPr>
          <p:nvPr>
            <p:ph type="dt" sz="half" idx="12"/>
          </p:nvPr>
        </p:nvSpPr>
        <p:spPr/>
        <p:txBody>
          <a:bodyPr/>
          <a:lstStyle>
            <a:lvl1pPr>
              <a:defRPr/>
            </a:lvl1pPr>
          </a:lstStyle>
          <a:p>
            <a:pPr>
              <a:defRPr/>
            </a:pPr>
            <a:fld id="{F9BF7339-8CF9-48CF-BF83-1A233D3927E3}" type="datetimeFigureOut">
              <a:rPr lang="tr-TR"/>
              <a:pPr>
                <a:defRPr/>
              </a:pPr>
              <a:t>14.09.2020</a:t>
            </a:fld>
            <a:endParaRPr lang="tr-TR"/>
          </a:p>
        </p:txBody>
      </p:sp>
    </p:spTree>
    <p:extLst>
      <p:ext uri="{BB962C8B-B14F-4D97-AF65-F5344CB8AC3E}">
        <p14:creationId xmlns:p14="http://schemas.microsoft.com/office/powerpoint/2010/main" val="2009017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9" name="Content Placeholder 8"/>
          <p:cNvSpPr>
            <a:spLocks noGrp="1"/>
          </p:cNvSpPr>
          <p:nvPr>
            <p:ph sz="quarter" idx="13"/>
          </p:nvPr>
        </p:nvSpPr>
        <p:spPr>
          <a:xfrm>
            <a:off x="304800" y="381000"/>
            <a:ext cx="7772400" cy="494284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Slide Number Placeholder 5"/>
          <p:cNvSpPr>
            <a:spLocks noGrp="1"/>
          </p:cNvSpPr>
          <p:nvPr>
            <p:ph type="sldNum" sz="quarter" idx="14"/>
          </p:nvPr>
        </p:nvSpPr>
        <p:spPr>
          <a:ln/>
        </p:spPr>
        <p:txBody>
          <a:bodyPr/>
          <a:lstStyle>
            <a:lvl1pPr>
              <a:defRPr/>
            </a:lvl1pPr>
          </a:lstStyle>
          <a:p>
            <a:pPr>
              <a:defRPr/>
            </a:pPr>
            <a:fld id="{C36AE3F6-3F82-45F2-B832-E2356F6358A1}" type="slidenum">
              <a:rPr lang="tr-TR"/>
              <a:pPr>
                <a:defRPr/>
              </a:pPr>
              <a:t>‹#›</a:t>
            </a:fld>
            <a:endParaRPr lang="tr-TR"/>
          </a:p>
        </p:txBody>
      </p:sp>
      <p:sp>
        <p:nvSpPr>
          <p:cNvPr id="6" name="Footer Placeholder 4"/>
          <p:cNvSpPr>
            <a:spLocks noGrp="1"/>
          </p:cNvSpPr>
          <p:nvPr>
            <p:ph type="ftr" sz="quarter" idx="15"/>
          </p:nvPr>
        </p:nvSpPr>
        <p:spPr/>
        <p:txBody>
          <a:bodyPr/>
          <a:lstStyle>
            <a:lvl1pPr>
              <a:defRPr/>
            </a:lvl1pPr>
          </a:lstStyle>
          <a:p>
            <a:pPr>
              <a:defRPr/>
            </a:pPr>
            <a:endParaRPr lang="tr-TR"/>
          </a:p>
        </p:txBody>
      </p:sp>
      <p:sp>
        <p:nvSpPr>
          <p:cNvPr id="7" name="Date Placeholder 3"/>
          <p:cNvSpPr>
            <a:spLocks noGrp="1"/>
          </p:cNvSpPr>
          <p:nvPr>
            <p:ph type="dt" sz="half" idx="16"/>
          </p:nvPr>
        </p:nvSpPr>
        <p:spPr/>
        <p:txBody>
          <a:bodyPr/>
          <a:lstStyle>
            <a:lvl1pPr>
              <a:defRPr/>
            </a:lvl1pPr>
          </a:lstStyle>
          <a:p>
            <a:pPr>
              <a:defRPr/>
            </a:pPr>
            <a:fld id="{85B6F5C2-017D-42CF-94E5-C14C5A4EC86A}" type="datetimeFigureOut">
              <a:rPr lang="tr-TR"/>
              <a:pPr>
                <a:defRPr/>
              </a:pPr>
              <a:t>14.09.2020</a:t>
            </a:fld>
            <a:endParaRPr lang="tr-TR"/>
          </a:p>
        </p:txBody>
      </p:sp>
    </p:spTree>
    <p:extLst>
      <p:ext uri="{BB962C8B-B14F-4D97-AF65-F5344CB8AC3E}">
        <p14:creationId xmlns:p14="http://schemas.microsoft.com/office/powerpoint/2010/main" val="811320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tr-TR" smtClean="0"/>
              <a:t>Asıl başlık stili için tıklatın</a:t>
            </a:r>
            <a:endParaRPr lang="en-US" dirty="0"/>
          </a:p>
        </p:txBody>
      </p:sp>
      <p:sp>
        <p:nvSpPr>
          <p:cNvPr id="3" name="Picture Placeholder 2"/>
          <p:cNvSpPr>
            <a:spLocks noGrp="1"/>
          </p:cNvSpPr>
          <p:nvPr>
            <p:ph type="pic" idx="1"/>
          </p:nvPr>
        </p:nvSpPr>
        <p:spPr>
          <a:xfrm>
            <a:off x="0" y="0"/>
            <a:ext cx="84582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smtClean="0"/>
              <a:t>Resim eklemek için simgeyi tıklatın</a:t>
            </a:r>
            <a:endParaRPr lang="en-US" noProof="0"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Slide Number Placeholder 5"/>
          <p:cNvSpPr>
            <a:spLocks noGrp="1"/>
          </p:cNvSpPr>
          <p:nvPr>
            <p:ph type="sldNum" sz="quarter" idx="10"/>
          </p:nvPr>
        </p:nvSpPr>
        <p:spPr>
          <a:ln/>
        </p:spPr>
        <p:txBody>
          <a:bodyPr/>
          <a:lstStyle>
            <a:lvl1pPr>
              <a:defRPr/>
            </a:lvl1pPr>
          </a:lstStyle>
          <a:p>
            <a:pPr>
              <a:defRPr/>
            </a:pPr>
            <a:fld id="{62E24F5F-DED8-4425-83EA-D649247964CE}" type="slidenum">
              <a:rPr lang="tr-TR"/>
              <a:pPr>
                <a:defRPr/>
              </a:pPr>
              <a:t>‹#›</a:t>
            </a:fld>
            <a:endParaRPr lang="tr-TR"/>
          </a:p>
        </p:txBody>
      </p:sp>
      <p:sp>
        <p:nvSpPr>
          <p:cNvPr id="6" name="Footer Placeholder 4"/>
          <p:cNvSpPr>
            <a:spLocks noGrp="1"/>
          </p:cNvSpPr>
          <p:nvPr>
            <p:ph type="ftr" sz="quarter" idx="11"/>
          </p:nvPr>
        </p:nvSpPr>
        <p:spPr/>
        <p:txBody>
          <a:bodyPr/>
          <a:lstStyle>
            <a:lvl1pPr>
              <a:defRPr/>
            </a:lvl1pPr>
          </a:lstStyle>
          <a:p>
            <a:pPr>
              <a:defRPr/>
            </a:pPr>
            <a:endParaRPr lang="tr-TR"/>
          </a:p>
        </p:txBody>
      </p:sp>
      <p:sp>
        <p:nvSpPr>
          <p:cNvPr id="7" name="Date Placeholder 3"/>
          <p:cNvSpPr>
            <a:spLocks noGrp="1"/>
          </p:cNvSpPr>
          <p:nvPr>
            <p:ph type="dt" sz="half" idx="12"/>
          </p:nvPr>
        </p:nvSpPr>
        <p:spPr/>
        <p:txBody>
          <a:bodyPr/>
          <a:lstStyle>
            <a:lvl1pPr>
              <a:defRPr/>
            </a:lvl1pPr>
          </a:lstStyle>
          <a:p>
            <a:pPr>
              <a:defRPr/>
            </a:pPr>
            <a:fld id="{6DF7E3C3-6DDD-4083-9DC1-15CDB60546D2}" type="datetimeFigureOut">
              <a:rPr lang="tr-TR"/>
              <a:pPr>
                <a:defRPr/>
              </a:pPr>
              <a:t>14.09.2020</a:t>
            </a:fld>
            <a:endParaRPr lang="tr-TR"/>
          </a:p>
        </p:txBody>
      </p:sp>
    </p:spTree>
    <p:extLst>
      <p:ext uri="{BB962C8B-B14F-4D97-AF65-F5344CB8AC3E}">
        <p14:creationId xmlns:p14="http://schemas.microsoft.com/office/powerpoint/2010/main" val="3185113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tr-TR" smtClean="0"/>
              <a:t>Asıl başlık stili için tıklatın</a:t>
            </a:r>
            <a:endParaRPr lang="en-US" dirty="0"/>
          </a:p>
        </p:txBody>
      </p:sp>
      <p:sp>
        <p:nvSpPr>
          <p:cNvPr id="1027" name="Text Placeholder 2"/>
          <p:cNvSpPr>
            <a:spLocks noGrp="1"/>
          </p:cNvSpPr>
          <p:nvPr>
            <p:ph type="body" idx="1"/>
          </p:nvPr>
        </p:nvSpPr>
        <p:spPr bwMode="auto">
          <a:xfrm>
            <a:off x="457200" y="1600200"/>
            <a:ext cx="7620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Slide Number Placeholder 5"/>
          <p:cNvSpPr>
            <a:spLocks noGrp="1"/>
          </p:cNvSpPr>
          <p:nvPr>
            <p:ph type="sldNum" sz="quarter" idx="4"/>
          </p:nvPr>
        </p:nvSpPr>
        <p:spPr>
          <a:xfrm>
            <a:off x="8531225" y="5648325"/>
            <a:ext cx="549275" cy="396875"/>
          </a:xfrm>
          <a:prstGeom prst="bracketPair">
            <a:avLst>
              <a:gd name="adj" fmla="val 17949"/>
            </a:avLst>
          </a:prstGeom>
          <a:ln w="19050">
            <a:solidFill>
              <a:srgbClr val="FFFFFF"/>
            </a:solidFill>
          </a:ln>
        </p:spPr>
        <p:txBody>
          <a:bodyPr vert="horz" lIns="0" tIns="0" rIns="0" bIns="0" rtlCol="0" anchor="ctr"/>
          <a:lstStyle>
            <a:lvl1pPr algn="ctr">
              <a:defRPr sz="1800" smtClean="0">
                <a:solidFill>
                  <a:srgbClr val="FFFFFF"/>
                </a:solidFill>
              </a:defRPr>
            </a:lvl1pPr>
          </a:lstStyle>
          <a:p>
            <a:pPr>
              <a:defRPr/>
            </a:pPr>
            <a:fld id="{4C7D2FAA-A348-485C-BC02-033C69BEEFC9}" type="slidenum">
              <a:rPr lang="tr-TR"/>
              <a:pPr>
                <a:defRPr/>
              </a:pPr>
              <a:t>‹#›</a:t>
            </a:fld>
            <a:endParaRPr lang="tr-TR"/>
          </a:p>
        </p:txBody>
      </p:sp>
      <p:sp>
        <p:nvSpPr>
          <p:cNvPr id="5" name="Footer Placeholder 4"/>
          <p:cNvSpPr>
            <a:spLocks noGrp="1"/>
          </p:cNvSpPr>
          <p:nvPr>
            <p:ph type="ftr" sz="quarter" idx="3"/>
          </p:nvPr>
        </p:nvSpPr>
        <p:spPr>
          <a:xfrm rot="16200000">
            <a:off x="7587456" y="4048919"/>
            <a:ext cx="2366963" cy="365125"/>
          </a:xfrm>
          <a:prstGeom prst="rect">
            <a:avLst/>
          </a:prstGeom>
        </p:spPr>
        <p:txBody>
          <a:bodyPr vert="horz" lIns="91440" tIns="45720" rIns="91440" bIns="45720" rtlCol="0" anchor="ctr"/>
          <a:lstStyle>
            <a:lvl1pPr algn="r">
              <a:defRPr sz="1200">
                <a:solidFill>
                  <a:schemeClr val="bg2"/>
                </a:solidFill>
              </a:defRPr>
            </a:lvl1pPr>
          </a:lstStyle>
          <a:p>
            <a:pPr>
              <a:defRPr/>
            </a:pPr>
            <a:endParaRPr lang="tr-TR"/>
          </a:p>
        </p:txBody>
      </p:sp>
      <p:sp>
        <p:nvSpPr>
          <p:cNvPr id="4" name="Date Placeholder 3"/>
          <p:cNvSpPr>
            <a:spLocks noGrp="1"/>
          </p:cNvSpPr>
          <p:nvPr>
            <p:ph type="dt" sz="half" idx="2"/>
          </p:nvPr>
        </p:nvSpPr>
        <p:spPr>
          <a:xfrm rot="16200000">
            <a:off x="7551738" y="1646237"/>
            <a:ext cx="2438400" cy="365125"/>
          </a:xfrm>
          <a:prstGeom prst="rect">
            <a:avLst/>
          </a:prstGeom>
        </p:spPr>
        <p:txBody>
          <a:bodyPr vert="horz" lIns="91440" tIns="45720" rIns="91440" bIns="45720" rtlCol="0" anchor="ctr"/>
          <a:lstStyle>
            <a:lvl1pPr algn="l">
              <a:defRPr sz="1200" smtClean="0">
                <a:solidFill>
                  <a:schemeClr val="bg2"/>
                </a:solidFill>
              </a:defRPr>
            </a:lvl1pPr>
          </a:lstStyle>
          <a:p>
            <a:pPr>
              <a:defRPr/>
            </a:pPr>
            <a:fld id="{A61AF896-3CA7-449D-A677-3CAB964E6FB8}" type="datetimeFigureOut">
              <a:rPr lang="tr-TR"/>
              <a:pPr>
                <a:defRPr/>
              </a:pPr>
              <a:t>14.09.2020</a:t>
            </a:fld>
            <a:endParaRPr lang="tr-TR"/>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l" rtl="0" fontAlgn="base">
        <a:spcBef>
          <a:spcPct val="0"/>
        </a:spcBef>
        <a:spcAft>
          <a:spcPct val="0"/>
        </a:spcAft>
        <a:defRPr sz="4600" kern="1200" spc="-100">
          <a:solidFill>
            <a:schemeClr val="tx2"/>
          </a:solidFill>
          <a:latin typeface="+mj-lt"/>
          <a:ea typeface="+mj-ea"/>
          <a:cs typeface="+mj-cs"/>
        </a:defRPr>
      </a:lvl1pPr>
      <a:lvl2pPr algn="l" rtl="0" fontAlgn="base">
        <a:spcBef>
          <a:spcPct val="0"/>
        </a:spcBef>
        <a:spcAft>
          <a:spcPct val="0"/>
        </a:spcAft>
        <a:defRPr sz="4600">
          <a:solidFill>
            <a:schemeClr val="tx2"/>
          </a:solidFill>
          <a:latin typeface="Cambria" pitchFamily="18" charset="0"/>
        </a:defRPr>
      </a:lvl2pPr>
      <a:lvl3pPr algn="l" rtl="0" fontAlgn="base">
        <a:spcBef>
          <a:spcPct val="0"/>
        </a:spcBef>
        <a:spcAft>
          <a:spcPct val="0"/>
        </a:spcAft>
        <a:defRPr sz="4600">
          <a:solidFill>
            <a:schemeClr val="tx2"/>
          </a:solidFill>
          <a:latin typeface="Cambria" pitchFamily="18" charset="0"/>
        </a:defRPr>
      </a:lvl3pPr>
      <a:lvl4pPr algn="l" rtl="0" fontAlgn="base">
        <a:spcBef>
          <a:spcPct val="0"/>
        </a:spcBef>
        <a:spcAft>
          <a:spcPct val="0"/>
        </a:spcAft>
        <a:defRPr sz="4600">
          <a:solidFill>
            <a:schemeClr val="tx2"/>
          </a:solidFill>
          <a:latin typeface="Cambria" pitchFamily="18" charset="0"/>
        </a:defRPr>
      </a:lvl4pPr>
      <a:lvl5pPr algn="l" rtl="0" fontAlgn="base">
        <a:spcBef>
          <a:spcPct val="0"/>
        </a:spcBef>
        <a:spcAft>
          <a:spcPct val="0"/>
        </a:spcAft>
        <a:defRPr sz="4600">
          <a:solidFill>
            <a:schemeClr val="tx2"/>
          </a:solidFill>
          <a:latin typeface="Cambria" pitchFamily="18" charset="0"/>
        </a:defRPr>
      </a:lvl5pPr>
      <a:lvl6pPr marL="457200" algn="l" rtl="0" fontAlgn="base">
        <a:spcBef>
          <a:spcPct val="0"/>
        </a:spcBef>
        <a:spcAft>
          <a:spcPct val="0"/>
        </a:spcAft>
        <a:defRPr sz="4600">
          <a:solidFill>
            <a:schemeClr val="tx2"/>
          </a:solidFill>
          <a:latin typeface="Cambria" pitchFamily="18" charset="0"/>
        </a:defRPr>
      </a:lvl6pPr>
      <a:lvl7pPr marL="914400" algn="l" rtl="0" fontAlgn="base">
        <a:spcBef>
          <a:spcPct val="0"/>
        </a:spcBef>
        <a:spcAft>
          <a:spcPct val="0"/>
        </a:spcAft>
        <a:defRPr sz="4600">
          <a:solidFill>
            <a:schemeClr val="tx2"/>
          </a:solidFill>
          <a:latin typeface="Cambria" pitchFamily="18" charset="0"/>
        </a:defRPr>
      </a:lvl7pPr>
      <a:lvl8pPr marL="1371600" algn="l" rtl="0" fontAlgn="base">
        <a:spcBef>
          <a:spcPct val="0"/>
        </a:spcBef>
        <a:spcAft>
          <a:spcPct val="0"/>
        </a:spcAft>
        <a:defRPr sz="4600">
          <a:solidFill>
            <a:schemeClr val="tx2"/>
          </a:solidFill>
          <a:latin typeface="Cambria" pitchFamily="18" charset="0"/>
        </a:defRPr>
      </a:lvl8pPr>
      <a:lvl9pPr marL="1828800" algn="l" rtl="0" fontAlgn="base">
        <a:spcBef>
          <a:spcPct val="0"/>
        </a:spcBef>
        <a:spcAft>
          <a:spcPct val="0"/>
        </a:spcAft>
        <a:defRPr sz="4600">
          <a:solidFill>
            <a:schemeClr val="tx2"/>
          </a:solidFill>
          <a:latin typeface="Cambria" pitchFamily="18" charset="0"/>
        </a:defRPr>
      </a:lvl9pPr>
    </p:titleStyle>
    <p:bodyStyle>
      <a:lvl1pPr marL="342900" indent="-228600" algn="l" rtl="0" fontAlgn="base">
        <a:spcBef>
          <a:spcPct val="20000"/>
        </a:spcBef>
        <a:spcAft>
          <a:spcPct val="0"/>
        </a:spcAft>
        <a:buClr>
          <a:schemeClr val="accent1"/>
        </a:buClr>
        <a:buFont typeface="Arial" charset="0"/>
        <a:buChar char="•"/>
        <a:defRPr sz="2200" kern="1200">
          <a:solidFill>
            <a:schemeClr val="tx1"/>
          </a:solidFill>
          <a:latin typeface="+mn-lt"/>
          <a:ea typeface="+mn-ea"/>
          <a:cs typeface="+mn-cs"/>
        </a:defRPr>
      </a:lvl1pPr>
      <a:lvl2pPr marL="639763" indent="-228600" algn="l" rtl="0" fontAlgn="base">
        <a:spcBef>
          <a:spcPct val="20000"/>
        </a:spcBef>
        <a:spcAft>
          <a:spcPct val="0"/>
        </a:spcAft>
        <a:buClr>
          <a:schemeClr val="accent2"/>
        </a:buClr>
        <a:buFont typeface="Arial" charset="0"/>
        <a:buChar char="•"/>
        <a:defRPr sz="2000" kern="1200">
          <a:solidFill>
            <a:schemeClr val="tx1"/>
          </a:solidFill>
          <a:latin typeface="+mn-lt"/>
          <a:ea typeface="+mn-ea"/>
          <a:cs typeface="+mn-cs"/>
        </a:defRPr>
      </a:lvl2pPr>
      <a:lvl3pPr marL="1004888" indent="-228600" algn="l" rtl="0" fontAlgn="base">
        <a:spcBef>
          <a:spcPct val="20000"/>
        </a:spcBef>
        <a:spcAft>
          <a:spcPct val="0"/>
        </a:spcAft>
        <a:buClr>
          <a:srgbClr val="9BBB59"/>
        </a:buClr>
        <a:buFont typeface="Arial" charset="0"/>
        <a:buChar char="•"/>
        <a:defRPr kern="1200">
          <a:solidFill>
            <a:schemeClr val="tx1"/>
          </a:solidFill>
          <a:latin typeface="+mn-lt"/>
          <a:ea typeface="+mn-ea"/>
          <a:cs typeface="+mn-cs"/>
        </a:defRPr>
      </a:lvl3pPr>
      <a:lvl4pPr marL="1279525" indent="-228600" algn="l" rtl="0" fontAlgn="base">
        <a:spcBef>
          <a:spcPct val="20000"/>
        </a:spcBef>
        <a:spcAft>
          <a:spcPct val="0"/>
        </a:spcAft>
        <a:buClr>
          <a:srgbClr val="8064A2"/>
        </a:buClr>
        <a:buFont typeface="Arial" charset="0"/>
        <a:buChar char="•"/>
        <a:defRPr sz="1600" kern="1200">
          <a:solidFill>
            <a:schemeClr val="tx1"/>
          </a:solidFill>
          <a:latin typeface="+mn-lt"/>
          <a:ea typeface="+mn-ea"/>
          <a:cs typeface="+mn-cs"/>
        </a:defRPr>
      </a:lvl4pPr>
      <a:lvl5pPr marL="1554163" indent="-228600" algn="l" rtl="0" fontAlgn="base">
        <a:spcBef>
          <a:spcPct val="20000"/>
        </a:spcBef>
        <a:spcAft>
          <a:spcPct val="0"/>
        </a:spcAft>
        <a:buClr>
          <a:srgbClr val="4BACC6"/>
        </a:buClr>
        <a:buFont typeface="Arial"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2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57.jpeg"/><Relationship Id="rId3" Type="http://schemas.openxmlformats.org/officeDocument/2006/relationships/image" Target="../media/image52.jpeg"/><Relationship Id="rId7" Type="http://schemas.openxmlformats.org/officeDocument/2006/relationships/image" Target="../media/image56.jpeg"/><Relationship Id="rId2" Type="http://schemas.openxmlformats.org/officeDocument/2006/relationships/image" Target="../media/image51.jpeg"/><Relationship Id="rId1" Type="http://schemas.openxmlformats.org/officeDocument/2006/relationships/slideLayout" Target="../slideLayouts/slideLayout2.xml"/><Relationship Id="rId6" Type="http://schemas.openxmlformats.org/officeDocument/2006/relationships/image" Target="../media/image55.jpeg"/><Relationship Id="rId5" Type="http://schemas.openxmlformats.org/officeDocument/2006/relationships/image" Target="../media/image54.jpeg"/><Relationship Id="rId10" Type="http://schemas.openxmlformats.org/officeDocument/2006/relationships/image" Target="../media/image59.jpeg"/><Relationship Id="rId4" Type="http://schemas.openxmlformats.org/officeDocument/2006/relationships/image" Target="../media/image53.jpeg"/><Relationship Id="rId9" Type="http://schemas.openxmlformats.org/officeDocument/2006/relationships/image" Target="../media/image58.jpeg"/></Relationships>
</file>

<file path=ppt/slides/_rels/slide33.xml.rels><?xml version="1.0" encoding="UTF-8" standalone="yes"?>
<Relationships xmlns="http://schemas.openxmlformats.org/package/2006/relationships"><Relationship Id="rId3" Type="http://schemas.openxmlformats.org/officeDocument/2006/relationships/image" Target="../media/image61.jpeg"/><Relationship Id="rId7" Type="http://schemas.openxmlformats.org/officeDocument/2006/relationships/image" Target="../media/image65.jpeg"/><Relationship Id="rId2" Type="http://schemas.openxmlformats.org/officeDocument/2006/relationships/image" Target="../media/image60.jpeg"/><Relationship Id="rId1" Type="http://schemas.openxmlformats.org/officeDocument/2006/relationships/slideLayout" Target="../slideLayouts/slideLayout2.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62.jpeg"/></Relationships>
</file>

<file path=ppt/slides/_rels/slide34.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2.xml"/><Relationship Id="rId6" Type="http://schemas.openxmlformats.org/officeDocument/2006/relationships/image" Target="../media/image70.jpeg"/><Relationship Id="rId5" Type="http://schemas.openxmlformats.org/officeDocument/2006/relationships/image" Target="../media/image69.jpeg"/><Relationship Id="rId4" Type="http://schemas.openxmlformats.org/officeDocument/2006/relationships/image" Target="../media/image68.jpeg"/></Relationships>
</file>

<file path=ppt/slides/_rels/slide35.xml.rels><?xml version="1.0" encoding="UTF-8" standalone="yes"?>
<Relationships xmlns="http://schemas.openxmlformats.org/package/2006/relationships"><Relationship Id="rId3" Type="http://schemas.openxmlformats.org/officeDocument/2006/relationships/image" Target="../media/image72.jpeg"/><Relationship Id="rId7" Type="http://schemas.openxmlformats.org/officeDocument/2006/relationships/image" Target="../media/image76.jpeg"/><Relationship Id="rId2" Type="http://schemas.openxmlformats.org/officeDocument/2006/relationships/image" Target="../media/image71.jpeg"/><Relationship Id="rId1" Type="http://schemas.openxmlformats.org/officeDocument/2006/relationships/slideLayout" Target="../slideLayouts/slideLayout2.xml"/><Relationship Id="rId6" Type="http://schemas.openxmlformats.org/officeDocument/2006/relationships/image" Target="../media/image75.jpeg"/><Relationship Id="rId5" Type="http://schemas.openxmlformats.org/officeDocument/2006/relationships/image" Target="../media/image74.jpeg"/><Relationship Id="rId4" Type="http://schemas.openxmlformats.org/officeDocument/2006/relationships/image" Target="../media/image73.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Başlık 1"/>
          <p:cNvSpPr>
            <a:spLocks noGrp="1"/>
          </p:cNvSpPr>
          <p:nvPr>
            <p:ph type="ctrTitle"/>
          </p:nvPr>
        </p:nvSpPr>
        <p:spPr>
          <a:xfrm>
            <a:off x="755650" y="476250"/>
            <a:ext cx="7848600" cy="1828800"/>
          </a:xfrm>
        </p:spPr>
        <p:txBody>
          <a:bodyPr/>
          <a:lstStyle/>
          <a:p>
            <a:pPr fontAlgn="auto">
              <a:spcAft>
                <a:spcPts val="0"/>
              </a:spcAft>
              <a:defRPr/>
            </a:pPr>
            <a:r>
              <a:rPr lang="tr-TR" sz="3500" b="1" smtClean="0"/>
              <a:t>Dünyayı Değiştirecek Teknoloji </a:t>
            </a:r>
            <a:br>
              <a:rPr lang="tr-TR" sz="3500" b="1" smtClean="0"/>
            </a:br>
            <a:r>
              <a:rPr lang="tr-TR" sz="3500" b="1" smtClean="0"/>
              <a:t> 3 Boyutlu Yazıcılar</a:t>
            </a:r>
          </a:p>
        </p:txBody>
      </p:sp>
      <p:sp>
        <p:nvSpPr>
          <p:cNvPr id="5123" name="Alt Başlık 2"/>
          <p:cNvSpPr>
            <a:spLocks noGrp="1"/>
          </p:cNvSpPr>
          <p:nvPr>
            <p:ph type="subTitle" idx="1"/>
          </p:nvPr>
        </p:nvSpPr>
        <p:spPr>
          <a:xfrm>
            <a:off x="685800" y="4572000"/>
            <a:ext cx="6461125" cy="1066800"/>
          </a:xfrm>
        </p:spPr>
        <p:txBody>
          <a:bodyPr rtlCol="0"/>
          <a:lstStyle/>
          <a:p>
            <a:pPr fontAlgn="auto">
              <a:spcAft>
                <a:spcPts val="0"/>
              </a:spcAft>
              <a:buFont typeface="Arial" pitchFamily="34" charset="0"/>
              <a:buNone/>
              <a:defRPr/>
            </a:pPr>
            <a:endParaRPr lang="tr-TR" smtClean="0"/>
          </a:p>
        </p:txBody>
      </p:sp>
      <p:pic>
        <p:nvPicPr>
          <p:cNvPr id="2052" name="Picture 2" descr="C:\Users\lenovo\Desktop\36003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2420938"/>
            <a:ext cx="6481763" cy="330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82638" y="981075"/>
            <a:ext cx="7488237" cy="576263"/>
          </a:xfrm>
        </p:spPr>
        <p:txBody>
          <a:bodyPr>
            <a:normAutofit fontScale="90000"/>
          </a:bodyPr>
          <a:lstStyle/>
          <a:p>
            <a:pPr fontAlgn="auto">
              <a:spcAft>
                <a:spcPts val="0"/>
              </a:spcAft>
              <a:defRPr/>
            </a:pPr>
            <a:r>
              <a:rPr lang="en-US" sz="4000" b="1" dirty="0" err="1"/>
              <a:t>Baskı</a:t>
            </a:r>
            <a:r>
              <a:rPr lang="en-US" sz="4000" b="1" dirty="0"/>
              <a:t> </a:t>
            </a:r>
            <a:r>
              <a:rPr lang="en-US" sz="4000" b="1" dirty="0" err="1"/>
              <a:t>hangi</a:t>
            </a:r>
            <a:r>
              <a:rPr lang="en-US" sz="4000" b="1" dirty="0"/>
              <a:t> </a:t>
            </a:r>
            <a:r>
              <a:rPr lang="en-US" sz="4000" b="1" dirty="0" err="1"/>
              <a:t>madde</a:t>
            </a:r>
            <a:r>
              <a:rPr lang="en-US" sz="4000" b="1" dirty="0"/>
              <a:t> </a:t>
            </a:r>
            <a:r>
              <a:rPr lang="en-US" sz="4000" b="1" dirty="0" err="1"/>
              <a:t>ile</a:t>
            </a:r>
            <a:r>
              <a:rPr lang="en-US" sz="4000" b="1" dirty="0"/>
              <a:t> </a:t>
            </a:r>
            <a:r>
              <a:rPr lang="en-US" sz="4000" b="1" dirty="0" err="1"/>
              <a:t>yapılıyor</a:t>
            </a:r>
            <a:r>
              <a:rPr lang="en-US" sz="4000" b="1" dirty="0"/>
              <a:t> ?</a:t>
            </a:r>
            <a:r>
              <a:rPr lang="en-US" b="1" dirty="0"/>
              <a:t/>
            </a:r>
            <a:br>
              <a:rPr lang="en-US" b="1" dirty="0"/>
            </a:br>
            <a:endParaRPr lang="tr-TR" dirty="0"/>
          </a:p>
        </p:txBody>
      </p:sp>
      <p:sp>
        <p:nvSpPr>
          <p:cNvPr id="3" name="İçerik Yer Tutucusu 2"/>
          <p:cNvSpPr>
            <a:spLocks noGrp="1"/>
          </p:cNvSpPr>
          <p:nvPr>
            <p:ph idx="1"/>
          </p:nvPr>
        </p:nvSpPr>
        <p:spPr>
          <a:xfrm>
            <a:off x="827088" y="4076700"/>
            <a:ext cx="7561262" cy="2089150"/>
          </a:xfrm>
        </p:spPr>
        <p:txBody>
          <a:bodyPr rtlCol="0">
            <a:normAutofit/>
          </a:bodyPr>
          <a:lstStyle/>
          <a:p>
            <a:pPr marL="274320" indent="-274320" fontAlgn="auto">
              <a:spcAft>
                <a:spcPts val="0"/>
              </a:spcAft>
              <a:buFont typeface="Arial" pitchFamily="34" charset="0"/>
              <a:buChar char="•"/>
              <a:defRPr/>
            </a:pPr>
            <a:r>
              <a:rPr lang="tr-TR" dirty="0"/>
              <a:t>Kullanılabilecek bir çok materyal var, sadece resimde gördüğünüz plastik madde ile sınırlı </a:t>
            </a:r>
            <a:r>
              <a:rPr lang="tr-TR" dirty="0" smtClean="0"/>
              <a:t>değil. Plastiğin </a:t>
            </a:r>
            <a:r>
              <a:rPr lang="tr-TR" dirty="0"/>
              <a:t>çok dayanıklı olan halleri, altın , metal tozu ,  </a:t>
            </a:r>
            <a:r>
              <a:rPr lang="tr-TR" dirty="0" err="1"/>
              <a:t>platinyum</a:t>
            </a:r>
            <a:r>
              <a:rPr lang="tr-TR" dirty="0"/>
              <a:t> , seramik tozu , metal görünümlü-akrilik plastikler ve çok daha fazlası resimde görülen şekle getirilebiliyor.</a:t>
            </a:r>
          </a:p>
          <a:p>
            <a:pPr marL="0" indent="0" fontAlgn="auto">
              <a:spcAft>
                <a:spcPts val="0"/>
              </a:spcAft>
              <a:buFont typeface="Brush Script MT" pitchFamily="66" charset="0"/>
              <a:buNone/>
              <a:defRPr/>
            </a:pPr>
            <a:endParaRPr lang="tr-TR" dirty="0"/>
          </a:p>
        </p:txBody>
      </p:sp>
      <p:pic>
        <p:nvPicPr>
          <p:cNvPr id="11268" name="Picture 2" descr="C:\Users\lenovo\Desktop\20130620212044784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1268413"/>
            <a:ext cx="653415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Başlık 1"/>
          <p:cNvSpPr>
            <a:spLocks noGrp="1"/>
          </p:cNvSpPr>
          <p:nvPr>
            <p:ph type="title"/>
          </p:nvPr>
        </p:nvSpPr>
        <p:spPr/>
        <p:txBody>
          <a:bodyPr/>
          <a:lstStyle/>
          <a:p>
            <a:pPr fontAlgn="auto">
              <a:spcAft>
                <a:spcPts val="0"/>
              </a:spcAft>
              <a:defRPr/>
            </a:pPr>
            <a:r>
              <a:rPr lang="tr-TR" smtClean="0"/>
              <a:t>Kullanım Alanları</a:t>
            </a:r>
          </a:p>
        </p:txBody>
      </p:sp>
      <p:sp>
        <p:nvSpPr>
          <p:cNvPr id="12291" name="İçerik Yer Tutucusu 2"/>
          <p:cNvSpPr>
            <a:spLocks noGrp="1"/>
          </p:cNvSpPr>
          <p:nvPr>
            <p:ph idx="1"/>
          </p:nvPr>
        </p:nvSpPr>
        <p:spPr/>
        <p:txBody>
          <a:bodyPr/>
          <a:lstStyle/>
          <a:p>
            <a:pPr marL="273050" indent="-273050"/>
            <a:r>
              <a:rPr lang="tr-TR" b="1" i="1" smtClean="0"/>
              <a:t>Uzay Araştırmalarında Kullanım.</a:t>
            </a:r>
            <a:endParaRPr lang="tr-TR" smtClean="0"/>
          </a:p>
          <a:p>
            <a:pPr marL="273050" indent="-273050"/>
            <a:r>
              <a:rPr lang="tr-TR" b="1" i="1" smtClean="0"/>
              <a:t>Endüstriyel Kullanım.</a:t>
            </a:r>
            <a:endParaRPr lang="tr-TR" smtClean="0"/>
          </a:p>
          <a:p>
            <a:pPr marL="273050" indent="-273050"/>
            <a:r>
              <a:rPr lang="tr-TR" b="1" i="1" smtClean="0"/>
              <a:t>Medikal Alanda Kullanım.</a:t>
            </a:r>
            <a:endParaRPr lang="tr-TR" smtClean="0"/>
          </a:p>
          <a:p>
            <a:pPr marL="273050" indent="-273050"/>
            <a:r>
              <a:rPr lang="tr-TR" b="1" i="1" smtClean="0"/>
              <a:t>Moda Alanında Kullanım.</a:t>
            </a:r>
            <a:endParaRPr lang="tr-TR" smtClean="0"/>
          </a:p>
          <a:p>
            <a:pPr marL="273050" indent="-273050"/>
            <a:r>
              <a:rPr lang="tr-TR" b="1" i="1" smtClean="0"/>
              <a:t>Otomotiv Alanında Kullanım.</a:t>
            </a:r>
            <a:endParaRPr lang="tr-TR" smtClean="0"/>
          </a:p>
          <a:p>
            <a:pPr marL="273050" indent="-273050"/>
            <a:r>
              <a:rPr lang="tr-TR" b="1" i="1" smtClean="0"/>
              <a:t>Çikolatayı materyal olarak koyup istediğimiz şekilde üretimi bile mümkün..</a:t>
            </a:r>
            <a:endParaRPr lang="tr-TR" smtClean="0"/>
          </a:p>
          <a:p>
            <a:pPr marL="273050" indent="-273050"/>
            <a:r>
              <a:rPr lang="tr-TR" b="1" i="1" smtClean="0"/>
              <a:t>Kuyumculuk Alanında kullanmakta mümkün.</a:t>
            </a:r>
            <a:endParaRPr lang="tr-TR" smtClean="0"/>
          </a:p>
          <a:p>
            <a:pPr marL="273050" indent="-273050"/>
            <a:endParaRPr lang="tr-TR"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42988" y="836613"/>
            <a:ext cx="7129462" cy="733425"/>
          </a:xfrm>
        </p:spPr>
        <p:txBody>
          <a:bodyPr rtlCol="0">
            <a:normAutofit lnSpcReduction="10000"/>
          </a:bodyPr>
          <a:lstStyle/>
          <a:p>
            <a:pPr marL="274320" indent="-274320" fontAlgn="auto">
              <a:spcAft>
                <a:spcPts val="0"/>
              </a:spcAft>
              <a:buFont typeface="Arial" pitchFamily="34" charset="0"/>
              <a:buChar char="•"/>
              <a:defRPr/>
            </a:pPr>
            <a:r>
              <a:rPr lang="tr-TR" dirty="0" smtClean="0"/>
              <a:t>Sağlık alanında çok hızlı ilerleme kaydeden 3 boyutlu yazıcılarla artık organlar protez kol ve ayaklar üretilmekte..</a:t>
            </a:r>
            <a:endParaRPr lang="tr-TR" dirty="0"/>
          </a:p>
        </p:txBody>
      </p:sp>
      <p:pic>
        <p:nvPicPr>
          <p:cNvPr id="13315" name="Picture 2" descr="C:\Users\lenovo\Desktop\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3988" y="1557338"/>
            <a:ext cx="4248150" cy="207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3" descr="C:\Users\lenovo\Desktop\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3388" y="3716338"/>
            <a:ext cx="3968750" cy="223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4" descr="C:\Users\lenovo\Desktop\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013" y="1557338"/>
            <a:ext cx="2465387" cy="246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5" descr="C:\Users\lenovo\Desktop\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5988" y="4154488"/>
            <a:ext cx="2865437"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lenovo\Desktop\gat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815975"/>
            <a:ext cx="7416800"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Başlık 1"/>
          <p:cNvSpPr>
            <a:spLocks noGrp="1"/>
          </p:cNvSpPr>
          <p:nvPr>
            <p:ph type="title"/>
          </p:nvPr>
        </p:nvSpPr>
        <p:spPr/>
        <p:txBody>
          <a:bodyPr/>
          <a:lstStyle/>
          <a:p>
            <a:pPr fontAlgn="auto">
              <a:spcAft>
                <a:spcPts val="0"/>
              </a:spcAft>
              <a:defRPr/>
            </a:pPr>
            <a:r>
              <a:rPr lang="tr-TR" smtClean="0"/>
              <a:t>Moda da Kullanımı</a:t>
            </a:r>
          </a:p>
        </p:txBody>
      </p:sp>
      <p:pic>
        <p:nvPicPr>
          <p:cNvPr id="15363" name="Picture 2" descr="C:\Users\lenovo\Desktop\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1773238"/>
            <a:ext cx="7561263"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Başlık 1"/>
          <p:cNvSpPr>
            <a:spLocks noGrp="1"/>
          </p:cNvSpPr>
          <p:nvPr>
            <p:ph type="title"/>
          </p:nvPr>
        </p:nvSpPr>
        <p:spPr>
          <a:xfrm>
            <a:off x="1116013" y="620713"/>
            <a:ext cx="6964362" cy="1201737"/>
          </a:xfrm>
        </p:spPr>
        <p:txBody>
          <a:bodyPr/>
          <a:lstStyle/>
          <a:p>
            <a:pPr fontAlgn="auto">
              <a:spcAft>
                <a:spcPts val="0"/>
              </a:spcAft>
              <a:defRPr/>
            </a:pPr>
            <a:r>
              <a:rPr lang="tr-TR" smtClean="0"/>
              <a:t>Müzik Alanında</a:t>
            </a:r>
          </a:p>
        </p:txBody>
      </p:sp>
      <p:pic>
        <p:nvPicPr>
          <p:cNvPr id="16387" name="Picture 2" descr="C:\Users\lenovo\Desktop\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8538" y="1628775"/>
            <a:ext cx="4371975"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İçerik Yer Tutucusu 2"/>
          <p:cNvSpPr>
            <a:spLocks noGrp="1"/>
          </p:cNvSpPr>
          <p:nvPr>
            <p:ph idx="1"/>
          </p:nvPr>
        </p:nvSpPr>
        <p:spPr>
          <a:xfrm>
            <a:off x="755650" y="690563"/>
            <a:ext cx="7488238" cy="1154112"/>
          </a:xfrm>
        </p:spPr>
        <p:txBody>
          <a:bodyPr/>
          <a:lstStyle/>
          <a:p>
            <a:r>
              <a:rPr lang="tr-TR" smtClean="0"/>
              <a:t>3 boyutlu yazıcı ile üretilmiş tabanca  büyük tehlike arz ediyor . </a:t>
            </a:r>
          </a:p>
        </p:txBody>
      </p:sp>
      <p:pic>
        <p:nvPicPr>
          <p:cNvPr id="17411" name="Picture 3" descr="C:\Users\lenovo\Desktop\070520130942490875900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138" y="1844675"/>
            <a:ext cx="7542212" cy="417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İçerik Yer Tutucusu 2"/>
          <p:cNvSpPr>
            <a:spLocks noGrp="1"/>
          </p:cNvSpPr>
          <p:nvPr>
            <p:ph idx="1"/>
          </p:nvPr>
        </p:nvSpPr>
        <p:spPr>
          <a:xfrm>
            <a:off x="827088" y="549275"/>
            <a:ext cx="7273925" cy="1079500"/>
          </a:xfrm>
        </p:spPr>
        <p:txBody>
          <a:bodyPr/>
          <a:lstStyle/>
          <a:p>
            <a:r>
              <a:rPr lang="tr-TR" smtClean="0"/>
              <a:t>İnsan Minyatürlerinin Basılması . Son Zamanlarda gerçekten çok ilgi gören bir uygulma..</a:t>
            </a:r>
          </a:p>
        </p:txBody>
      </p:sp>
      <p:pic>
        <p:nvPicPr>
          <p:cNvPr id="18435" name="Picture 2" descr="C:\Users\lenovo\Desktop\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557338"/>
            <a:ext cx="7551737" cy="262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3" descr="C:\Users\lenovo\Desktop\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463" y="4178300"/>
            <a:ext cx="3519487" cy="199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4" descr="C:\Users\lenovo\Desktop\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088" y="4178300"/>
            <a:ext cx="3529012" cy="199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İçerik Yer Tutucusu 2"/>
          <p:cNvSpPr>
            <a:spLocks noGrp="1"/>
          </p:cNvSpPr>
          <p:nvPr>
            <p:ph idx="1"/>
          </p:nvPr>
        </p:nvSpPr>
        <p:spPr>
          <a:xfrm>
            <a:off x="685800" y="1330325"/>
            <a:ext cx="7772400" cy="957263"/>
          </a:xfrm>
        </p:spPr>
        <p:txBody>
          <a:bodyPr/>
          <a:lstStyle/>
          <a:p>
            <a:pPr marL="0" indent="0">
              <a:buFont typeface="Arial" charset="0"/>
              <a:buNone/>
            </a:pPr>
            <a:r>
              <a:rPr lang="tr-TR" smtClean="0"/>
              <a:t>Yapılan çalışmaların bazılarında birden fazla malzeme kullanılarak üç boyutlu baskı yapabilme çalışması anlatılmıştır </a:t>
            </a:r>
          </a:p>
        </p:txBody>
      </p:sp>
      <p:sp>
        <p:nvSpPr>
          <p:cNvPr id="19459" name="Slayt Numarası Yer Tutucusu 1"/>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33C90E98-36EC-44D3-85BE-C1482E1E4900}" type="slidenum">
              <a:rPr lang="tr-TR"/>
              <a:pPr/>
              <a:t>18</a:t>
            </a:fld>
            <a:endParaRPr lang="tr-TR"/>
          </a:p>
        </p:txBody>
      </p:sp>
      <p:pic>
        <p:nvPicPr>
          <p:cNvPr id="19460" name="Resim 4" descr="C:\Users\Derya ÇELİK\Desktop\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2913" y="2398713"/>
            <a:ext cx="2581275" cy="250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Dikdörtgen 5"/>
          <p:cNvSpPr>
            <a:spLocks noChangeArrowheads="1"/>
          </p:cNvSpPr>
          <p:nvPr/>
        </p:nvSpPr>
        <p:spPr bwMode="auto">
          <a:xfrm>
            <a:off x="1717675" y="5013325"/>
            <a:ext cx="51117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tr-TR">
                <a:latin typeface="Times New Roman" pitchFamily="18" charset="0"/>
                <a:cs typeface="Calibri" pitchFamily="34" charset="0"/>
              </a:rPr>
              <a:t> Birden fazla malzeme kullanılarak basılan satranç taşları</a:t>
            </a:r>
            <a:endParaRPr lang="tr-T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fontAlgn="auto">
              <a:spcAft>
                <a:spcPts val="0"/>
              </a:spcAft>
              <a:defRPr/>
            </a:pPr>
            <a:r>
              <a:rPr lang="tr-TR" dirty="0" smtClean="0"/>
              <a:t>     Fetüs ün </a:t>
            </a:r>
            <a:r>
              <a:rPr lang="tr-TR" dirty="0" err="1" smtClean="0"/>
              <a:t>modelı</a:t>
            </a:r>
            <a:r>
              <a:rPr lang="tr-TR" dirty="0" smtClean="0"/>
              <a:t> ve baskısı</a:t>
            </a:r>
            <a:endParaRPr lang="tr-TR" dirty="0"/>
          </a:p>
        </p:txBody>
      </p:sp>
      <p:pic>
        <p:nvPicPr>
          <p:cNvPr id="20483" name="İçerik Yer Tutucusu 3"/>
          <p:cNvPicPr>
            <a:picLocks noGrp="1"/>
          </p:cNvPicPr>
          <p:nvPr>
            <p:ph idx="1"/>
          </p:nvPr>
        </p:nvPicPr>
        <p:blipFill>
          <a:blip r:embed="rId2">
            <a:extLst>
              <a:ext uri="{28A0092B-C50C-407E-A947-70E740481C1C}">
                <a14:useLocalDpi xmlns:a14="http://schemas.microsoft.com/office/drawing/2010/main" val="0"/>
              </a:ext>
            </a:extLst>
          </a:blip>
          <a:srcRect l="13890" t="16119" r="41634" b="15886"/>
          <a:stretch>
            <a:fillRect/>
          </a:stretch>
        </p:blipFill>
        <p:spPr>
          <a:xfrm>
            <a:off x="1758950" y="2386013"/>
            <a:ext cx="2484438" cy="4051300"/>
          </a:xfrm>
        </p:spPr>
      </p:pic>
      <p:pic>
        <p:nvPicPr>
          <p:cNvPr id="20484" name="Resim 4"/>
          <p:cNvPicPr>
            <a:picLocks noChangeAspect="1" noChangeArrowheads="1"/>
          </p:cNvPicPr>
          <p:nvPr/>
        </p:nvPicPr>
        <p:blipFill>
          <a:blip r:embed="rId3">
            <a:extLst>
              <a:ext uri="{28A0092B-C50C-407E-A947-70E740481C1C}">
                <a14:useLocalDpi xmlns:a14="http://schemas.microsoft.com/office/drawing/2010/main" val="0"/>
              </a:ext>
            </a:extLst>
          </a:blip>
          <a:srcRect l="13393" t="40094" r="40807" b="18779"/>
          <a:stretch>
            <a:fillRect/>
          </a:stretch>
        </p:blipFill>
        <p:spPr bwMode="auto">
          <a:xfrm>
            <a:off x="4754563" y="3463925"/>
            <a:ext cx="1978025"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Başlık 1"/>
          <p:cNvSpPr>
            <a:spLocks noGrp="1"/>
          </p:cNvSpPr>
          <p:nvPr>
            <p:ph type="title"/>
          </p:nvPr>
        </p:nvSpPr>
        <p:spPr>
          <a:xfrm>
            <a:off x="1042988" y="476250"/>
            <a:ext cx="6965950" cy="1203325"/>
          </a:xfrm>
        </p:spPr>
        <p:txBody>
          <a:bodyPr/>
          <a:lstStyle/>
          <a:p>
            <a:pPr fontAlgn="auto">
              <a:spcAft>
                <a:spcPts val="0"/>
              </a:spcAft>
              <a:defRPr/>
            </a:pPr>
            <a:r>
              <a:rPr lang="tr-TR" smtClean="0"/>
              <a:t>Nedir Bu 3 Boyutlu Yazıcı ?</a:t>
            </a:r>
          </a:p>
        </p:txBody>
      </p:sp>
      <p:sp>
        <p:nvSpPr>
          <p:cNvPr id="3075" name="İçerik Yer Tutucusu 2"/>
          <p:cNvSpPr>
            <a:spLocks noGrp="1"/>
          </p:cNvSpPr>
          <p:nvPr>
            <p:ph idx="1"/>
          </p:nvPr>
        </p:nvSpPr>
        <p:spPr>
          <a:xfrm>
            <a:off x="935038" y="1412875"/>
            <a:ext cx="7200900" cy="1223963"/>
          </a:xfrm>
        </p:spPr>
        <p:txBody>
          <a:bodyPr/>
          <a:lstStyle/>
          <a:p>
            <a:r>
              <a:rPr lang="tr-TR" smtClean="0"/>
              <a:t>Bilgisayar üzerinde yapılan bir çizimi katı nesne olarak basılmasını sağlayan bu işlemi gerçekleştiren yazıcılara 3 Boyutlu Yazıcı deniliyor..</a:t>
            </a:r>
          </a:p>
          <a:p>
            <a:endParaRPr lang="tr-TR" smtClean="0"/>
          </a:p>
        </p:txBody>
      </p:sp>
      <p:pic>
        <p:nvPicPr>
          <p:cNvPr id="3076" name="Picture 2" descr="C:\Users\lenovo\Desktop\3d-print1-1024x57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2492375"/>
            <a:ext cx="6697663" cy="374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İçerik Yer Tutucusu 2"/>
          <p:cNvSpPr>
            <a:spLocks noGrp="1"/>
          </p:cNvSpPr>
          <p:nvPr>
            <p:ph idx="1"/>
          </p:nvPr>
        </p:nvSpPr>
        <p:spPr>
          <a:xfrm>
            <a:off x="685800" y="1184275"/>
            <a:ext cx="7772400" cy="3424238"/>
          </a:xfrm>
        </p:spPr>
        <p:txBody>
          <a:bodyPr/>
          <a:lstStyle/>
          <a:p>
            <a:pPr marL="0" indent="0">
              <a:buFont typeface="Arial" charset="0"/>
              <a:buNone/>
            </a:pPr>
            <a:r>
              <a:rPr lang="tr-TR" smtClean="0"/>
              <a:t>Üç boyutlu yazıcı ile fare üzerinde deneylerin gerçekleştirilebilmesi için parçalar basılmıştır. Bu parçaların birleştirilip deney düzeneğinin kurulmuş hali  görülmektedir</a:t>
            </a:r>
          </a:p>
        </p:txBody>
      </p:sp>
      <p:sp>
        <p:nvSpPr>
          <p:cNvPr id="21507" name="Slayt Numarası Yer Tutucusu 6"/>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3BD29984-92B9-4ACD-B68F-62F94C5BFB5D}" type="slidenum">
              <a:rPr lang="tr-TR"/>
              <a:pPr/>
              <a:t>20</a:t>
            </a:fld>
            <a:endParaRPr lang="tr-TR"/>
          </a:p>
        </p:txBody>
      </p:sp>
      <p:pic>
        <p:nvPicPr>
          <p:cNvPr id="21508" name="Resim 3" descr="C:\Users\Derya ÇELİK\Desktop\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3675" y="2433638"/>
            <a:ext cx="2774950" cy="268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Resim 4" descr="C:\Users\Derya ÇELİK\Desktop\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649538"/>
            <a:ext cx="2978150" cy="236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Dikdörtgen 5"/>
          <p:cNvSpPr>
            <a:spLocks noChangeArrowheads="1"/>
          </p:cNvSpPr>
          <p:nvPr/>
        </p:nvSpPr>
        <p:spPr bwMode="auto">
          <a:xfrm>
            <a:off x="1936750" y="5395913"/>
            <a:ext cx="58023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tr-TR" sz="2400">
                <a:latin typeface="Times New Roman" pitchFamily="18" charset="0"/>
                <a:cs typeface="Calibri" pitchFamily="34" charset="0"/>
              </a:rPr>
              <a:t> Üç boyutlu baskı ile yapılan deney düzeneği </a:t>
            </a:r>
            <a:endParaRPr lang="tr-TR" sz="240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14350" y="566738"/>
            <a:ext cx="8229600" cy="990600"/>
          </a:xfrm>
        </p:spPr>
        <p:txBody>
          <a:bodyPr>
            <a:normAutofit fontScale="90000"/>
          </a:bodyPr>
          <a:lstStyle/>
          <a:p>
            <a:pPr fontAlgn="auto">
              <a:spcAft>
                <a:spcPts val="0"/>
              </a:spcAft>
              <a:defRPr/>
            </a:pPr>
            <a:r>
              <a:rPr lang="tr-TR" b="1" dirty="0"/>
              <a:t>3B Yazıcılar Hayat Kurtaracak</a:t>
            </a:r>
            <a:br>
              <a:rPr lang="tr-TR" b="1" dirty="0"/>
            </a:br>
            <a:endParaRPr lang="tr-TR" dirty="0"/>
          </a:p>
        </p:txBody>
      </p:sp>
      <p:pic>
        <p:nvPicPr>
          <p:cNvPr id="22531" name="Picture 2" descr="http://3dexpoturkey.com/content/upload/video%20ve%20foto/iStock_000057385176Large%204.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31863" y="2032000"/>
            <a:ext cx="4054475" cy="4051300"/>
          </a:xfrm>
          <a:noFill/>
        </p:spPr>
      </p:pic>
      <p:pic>
        <p:nvPicPr>
          <p:cNvPr id="22532" name="Picture 4" descr="http://3dexpoturkey.com/content/upload/osteoid%20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3863" y="1557338"/>
            <a:ext cx="2500312"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1"/>
          <p:cNvSpPr>
            <a:spLocks noGrp="1"/>
          </p:cNvSpPr>
          <p:nvPr>
            <p:ph type="title"/>
          </p:nvPr>
        </p:nvSpPr>
        <p:spPr>
          <a:xfrm>
            <a:off x="801688" y="266700"/>
            <a:ext cx="7543800" cy="1228725"/>
          </a:xfrm>
        </p:spPr>
        <p:txBody>
          <a:bodyPr>
            <a:normAutofit/>
          </a:bodyPr>
          <a:lstStyle/>
          <a:p>
            <a:pPr fontAlgn="auto">
              <a:spcAft>
                <a:spcPts val="0"/>
              </a:spcAft>
              <a:defRPr/>
            </a:pPr>
            <a:r>
              <a:rPr lang="tr-TR" sz="3600" b="1" dirty="0">
                <a:latin typeface="Times New Roman" panose="02020603050405020304" pitchFamily="18" charset="0"/>
                <a:cs typeface="Times New Roman" panose="02020603050405020304" pitchFamily="18" charset="0"/>
              </a:rPr>
              <a:t>GELECEKTE </a:t>
            </a:r>
            <a:r>
              <a:rPr lang="tr-TR" sz="3600" b="1" dirty="0" err="1">
                <a:latin typeface="Times New Roman" panose="02020603050405020304" pitchFamily="18" charset="0"/>
                <a:cs typeface="Times New Roman" panose="02020603050405020304" pitchFamily="18" charset="0"/>
              </a:rPr>
              <a:t>3B</a:t>
            </a:r>
            <a:r>
              <a:rPr lang="tr-TR" sz="3600" b="1" dirty="0">
                <a:latin typeface="Times New Roman" panose="02020603050405020304" pitchFamily="18" charset="0"/>
                <a:cs typeface="Times New Roman" panose="02020603050405020304" pitchFamily="18" charset="0"/>
              </a:rPr>
              <a:t> YAZICI TEKNOLOJİSİ</a:t>
            </a:r>
            <a:endParaRPr lang="tr-TR" sz="3600" dirty="0"/>
          </a:p>
        </p:txBody>
      </p:sp>
      <p:sp>
        <p:nvSpPr>
          <p:cNvPr id="23555" name="İçerik Yer Tutucusu 2"/>
          <p:cNvSpPr>
            <a:spLocks noGrp="1"/>
          </p:cNvSpPr>
          <p:nvPr>
            <p:ph idx="1"/>
          </p:nvPr>
        </p:nvSpPr>
        <p:spPr>
          <a:xfrm>
            <a:off x="787400" y="1981200"/>
            <a:ext cx="4076700" cy="4876800"/>
          </a:xfrm>
        </p:spPr>
        <p:txBody>
          <a:bodyPr/>
          <a:lstStyle/>
          <a:p>
            <a:pPr marL="0" indent="0" algn="just">
              <a:lnSpc>
                <a:spcPct val="150000"/>
              </a:lnSpc>
              <a:buFont typeface="Arial" charset="0"/>
              <a:buNone/>
            </a:pPr>
            <a:r>
              <a:rPr lang="tr-TR" smtClean="0"/>
              <a:t>Tıp alanında ise, hastalara özel </a:t>
            </a:r>
            <a:r>
              <a:rPr lang="tr-TR" b="1" smtClean="0"/>
              <a:t>titanyum kemik parçaları</a:t>
            </a:r>
            <a:r>
              <a:rPr lang="tr-TR" smtClean="0"/>
              <a:t>, </a:t>
            </a:r>
            <a:r>
              <a:rPr lang="tr-TR" b="1" smtClean="0"/>
              <a:t>ortodonti kullanımlarına uygun malzemeler ve protez üretimi </a:t>
            </a:r>
            <a:r>
              <a:rPr lang="tr-TR" smtClean="0"/>
              <a:t>yaygınlaşacaktır.</a:t>
            </a:r>
          </a:p>
        </p:txBody>
      </p:sp>
      <p:pic>
        <p:nvPicPr>
          <p:cNvPr id="23556" name="Resim 3" descr="C:\Users\Derya ÇELİK\Desktop\3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0663" y="2028825"/>
            <a:ext cx="2887662" cy="120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Dikdörtgen 5"/>
          <p:cNvSpPr>
            <a:spLocks noChangeArrowheads="1"/>
          </p:cNvSpPr>
          <p:nvPr/>
        </p:nvSpPr>
        <p:spPr bwMode="auto">
          <a:xfrm>
            <a:off x="4745038" y="3336925"/>
            <a:ext cx="42957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tr-TR">
                <a:solidFill>
                  <a:srgbClr val="000000"/>
                </a:solidFill>
                <a:latin typeface="Times New Roman" pitchFamily="18" charset="0"/>
                <a:cs typeface="Calibri" pitchFamily="34" charset="0"/>
              </a:rPr>
              <a:t>Üç boyutlu baskı ile yapılan özel implantlar </a:t>
            </a:r>
          </a:p>
        </p:txBody>
      </p:sp>
      <p:pic>
        <p:nvPicPr>
          <p:cNvPr id="23558" name="Resim 6" descr="C:\Users\Derya ÇELİK\Desktop\ultrason 3d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5463" y="4054475"/>
            <a:ext cx="1139825" cy="158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Resim 7" descr="C:\Users\Derya ÇELİK\Desktop\ultrason 3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92925" y="4038600"/>
            <a:ext cx="1157288" cy="161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0" name="Dikdörtgen 8"/>
          <p:cNvSpPr>
            <a:spLocks noChangeArrowheads="1"/>
          </p:cNvSpPr>
          <p:nvPr/>
        </p:nvSpPr>
        <p:spPr bwMode="auto">
          <a:xfrm>
            <a:off x="4613275" y="5797550"/>
            <a:ext cx="42830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just"/>
            <a:r>
              <a:rPr lang="tr-TR">
                <a:solidFill>
                  <a:srgbClr val="000000"/>
                </a:solidFill>
                <a:latin typeface="Times New Roman" pitchFamily="18" charset="0"/>
                <a:cs typeface="Calibri" pitchFamily="34" charset="0"/>
              </a:rPr>
              <a:t>  Ultrasondan gelen görüntüleri hızlı </a:t>
            </a:r>
          </a:p>
          <a:p>
            <a:pPr algn="just"/>
            <a:r>
              <a:rPr lang="tr-TR">
                <a:solidFill>
                  <a:srgbClr val="000000"/>
                </a:solidFill>
                <a:latin typeface="Times New Roman" pitchFamily="18" charset="0"/>
                <a:cs typeface="Calibri" pitchFamily="34" charset="0"/>
              </a:rPr>
              <a:t>                prototipleme süreci ile üç boyutlu </a:t>
            </a:r>
          </a:p>
          <a:p>
            <a:pPr algn="just"/>
            <a:r>
              <a:rPr lang="tr-TR">
                <a:solidFill>
                  <a:srgbClr val="000000"/>
                </a:solidFill>
                <a:latin typeface="Times New Roman" pitchFamily="18" charset="0"/>
                <a:cs typeface="Calibri" pitchFamily="34" charset="0"/>
              </a:rPr>
              <a:t>                fiziksel hale getirme çalışması </a:t>
            </a:r>
          </a:p>
        </p:txBody>
      </p:sp>
      <p:pic>
        <p:nvPicPr>
          <p:cNvPr id="23561" name="Resim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1688" y="4114800"/>
            <a:ext cx="4046537" cy="139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2" name="Dikdörtgen 9"/>
          <p:cNvSpPr>
            <a:spLocks noChangeArrowheads="1"/>
          </p:cNvSpPr>
          <p:nvPr/>
        </p:nvSpPr>
        <p:spPr bwMode="auto">
          <a:xfrm>
            <a:off x="458788" y="5602288"/>
            <a:ext cx="47640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tr-TR">
                <a:solidFill>
                  <a:srgbClr val="000000"/>
                </a:solidFill>
                <a:latin typeface="Times New Roman" pitchFamily="18" charset="0"/>
                <a:cs typeface="Calibri" pitchFamily="34" charset="0"/>
              </a:rPr>
              <a:t>Üç boyutlu baskı ile yapılan protez ve implantlar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Dikdörtgen 6"/>
          <p:cNvSpPr>
            <a:spLocks noChangeArrowheads="1"/>
          </p:cNvSpPr>
          <p:nvPr/>
        </p:nvSpPr>
        <p:spPr bwMode="auto">
          <a:xfrm>
            <a:off x="500063" y="1597025"/>
            <a:ext cx="4281487"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50000"/>
              </a:lnSpc>
            </a:pPr>
            <a:r>
              <a:rPr lang="tr-TR">
                <a:solidFill>
                  <a:srgbClr val="000000"/>
                </a:solidFill>
                <a:latin typeface="Times New Roman" pitchFamily="18" charset="0"/>
                <a:cs typeface="Calibri" pitchFamily="34" charset="0"/>
              </a:rPr>
              <a:t>2012 yılında yayınlanan makalede, stereolitografi (SLA) ve doğrudan baskı teknolojilerini bütünleştiren hibrit üretim sistemi sunulmuştur. </a:t>
            </a:r>
            <a:r>
              <a:rPr lang="tr-TR" b="1">
                <a:solidFill>
                  <a:srgbClr val="000000"/>
                </a:solidFill>
                <a:latin typeface="Times New Roman" pitchFamily="18" charset="0"/>
                <a:cs typeface="Calibri" pitchFamily="34" charset="0"/>
              </a:rPr>
              <a:t>3 boyutlu basılan malzemenin içine </a:t>
            </a:r>
            <a:r>
              <a:rPr lang="tr-TR" b="1" u="sng">
                <a:solidFill>
                  <a:srgbClr val="000000"/>
                </a:solidFill>
                <a:latin typeface="Times New Roman" pitchFamily="18" charset="0"/>
                <a:cs typeface="Calibri" pitchFamily="34" charset="0"/>
              </a:rPr>
              <a:t>elektronik aksam</a:t>
            </a:r>
            <a:r>
              <a:rPr lang="tr-TR" b="1">
                <a:solidFill>
                  <a:srgbClr val="000000"/>
                </a:solidFill>
                <a:latin typeface="Times New Roman" pitchFamily="18" charset="0"/>
                <a:cs typeface="Calibri" pitchFamily="34" charset="0"/>
              </a:rPr>
              <a:t> yerleştirilmiştir</a:t>
            </a:r>
            <a:endParaRPr lang="tr-TR">
              <a:solidFill>
                <a:srgbClr val="000000"/>
              </a:solidFill>
              <a:latin typeface="Times New Roman" pitchFamily="18" charset="0"/>
              <a:cs typeface="Calibri" pitchFamily="34" charset="0"/>
            </a:endParaRPr>
          </a:p>
        </p:txBody>
      </p:sp>
      <p:pic>
        <p:nvPicPr>
          <p:cNvPr id="24579" name="Resim 7" descr="C:\Users\Derya ÇELİK\Desktop\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075" y="3862388"/>
            <a:ext cx="3343275" cy="120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Dikdörtgen 8"/>
          <p:cNvSpPr>
            <a:spLocks noChangeArrowheads="1"/>
          </p:cNvSpPr>
          <p:nvPr/>
        </p:nvSpPr>
        <p:spPr bwMode="auto">
          <a:xfrm>
            <a:off x="719138" y="5205413"/>
            <a:ext cx="3997325"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spcAft>
                <a:spcPts val="1000"/>
              </a:spcAft>
            </a:pPr>
            <a:r>
              <a:rPr lang="tr-TR" sz="1600">
                <a:solidFill>
                  <a:srgbClr val="000000"/>
                </a:solidFill>
                <a:latin typeface="Times New Roman" pitchFamily="18" charset="0"/>
                <a:cs typeface="Calibri" pitchFamily="34" charset="0"/>
              </a:rPr>
              <a:t> 3B 555 zamanlayıcı devresi-Dikey ara bağlantıları- </a:t>
            </a:r>
          </a:p>
          <a:p>
            <a:pPr algn="just">
              <a:spcAft>
                <a:spcPts val="1000"/>
              </a:spcAft>
            </a:pPr>
            <a:r>
              <a:rPr lang="tr-TR" sz="1600">
                <a:solidFill>
                  <a:srgbClr val="000000"/>
                </a:solidFill>
                <a:latin typeface="Times New Roman" pitchFamily="18" charset="0"/>
                <a:cs typeface="Calibri" pitchFamily="34" charset="0"/>
              </a:rPr>
              <a:t>Çalışan 3B devresi</a:t>
            </a:r>
          </a:p>
        </p:txBody>
      </p:sp>
      <p:pic>
        <p:nvPicPr>
          <p:cNvPr id="24581" name="Resim 9" descr="C:\Users\Derya ÇELİK\Desktop\3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4888" y="1868488"/>
            <a:ext cx="3860800" cy="277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Dikdörtgen 10"/>
          <p:cNvSpPr>
            <a:spLocks noChangeArrowheads="1"/>
          </p:cNvSpPr>
          <p:nvPr/>
        </p:nvSpPr>
        <p:spPr bwMode="auto">
          <a:xfrm>
            <a:off x="4816475" y="4921250"/>
            <a:ext cx="379253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spcAft>
                <a:spcPts val="1000"/>
              </a:spcAft>
            </a:pPr>
            <a:r>
              <a:rPr lang="tr-TR" sz="1600">
                <a:solidFill>
                  <a:srgbClr val="000000"/>
                </a:solidFill>
                <a:latin typeface="Times New Roman" pitchFamily="18" charset="0"/>
                <a:cs typeface="Calibri" pitchFamily="34" charset="0"/>
              </a:rPr>
              <a:t> 3 boyutlu yapı ile birleştirilmiş örnek elektronik aksamlar</a:t>
            </a:r>
          </a:p>
        </p:txBody>
      </p:sp>
      <p:sp>
        <p:nvSpPr>
          <p:cNvPr id="24583" name="Slayt Numarası Yer Tutucusu 1"/>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FB07B943-60B8-405A-910C-8DCCF7B49968}" type="slidenum">
              <a:rPr lang="tr-TR"/>
              <a:pPr/>
              <a:t>23</a:t>
            </a:fld>
            <a:endParaRPr lang="tr-T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İçerik Yer Tutucusu 2"/>
          <p:cNvSpPr>
            <a:spLocks noGrp="1"/>
          </p:cNvSpPr>
          <p:nvPr>
            <p:ph idx="1"/>
          </p:nvPr>
        </p:nvSpPr>
        <p:spPr>
          <a:xfrm>
            <a:off x="766763" y="1395413"/>
            <a:ext cx="7772400" cy="1152525"/>
          </a:xfrm>
        </p:spPr>
        <p:txBody>
          <a:bodyPr/>
          <a:lstStyle/>
          <a:p>
            <a:pPr marL="0" indent="0">
              <a:buFont typeface="Arial" charset="0"/>
              <a:buNone/>
            </a:pPr>
            <a:r>
              <a:rPr lang="tr-TR" sz="2400" smtClean="0"/>
              <a:t>Bilek ortezi tasarım sürecinin pilot çalışması görülmektedir</a:t>
            </a:r>
            <a:r>
              <a:rPr lang="tr-TR" smtClean="0"/>
              <a:t>.</a:t>
            </a:r>
          </a:p>
        </p:txBody>
      </p:sp>
      <p:sp>
        <p:nvSpPr>
          <p:cNvPr id="25603" name="Slayt Numarası Yer Tutucusu 1"/>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04E75E47-6E68-4BCA-B733-031BDEC95379}" type="slidenum">
              <a:rPr lang="tr-TR"/>
              <a:pPr/>
              <a:t>24</a:t>
            </a:fld>
            <a:endParaRPr lang="tr-TR"/>
          </a:p>
        </p:txBody>
      </p:sp>
      <p:pic>
        <p:nvPicPr>
          <p:cNvPr id="25604" name="Resim 4" descr="C:\Users\Derya ÇELİK\Desktop\ko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2794000"/>
            <a:ext cx="2352675" cy="226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Dikdörtgen 5"/>
          <p:cNvSpPr>
            <a:spLocks noChangeArrowheads="1"/>
          </p:cNvSpPr>
          <p:nvPr/>
        </p:nvSpPr>
        <p:spPr bwMode="auto">
          <a:xfrm>
            <a:off x="674688" y="5110163"/>
            <a:ext cx="22621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tr-TR">
                <a:latin typeface="Times New Roman" pitchFamily="18" charset="0"/>
                <a:cs typeface="Calibri" pitchFamily="34" charset="0"/>
              </a:rPr>
              <a:t> Sağ kol ortez tasarımı</a:t>
            </a:r>
          </a:p>
          <a:p>
            <a:pPr algn="ctr"/>
            <a:r>
              <a:rPr lang="tr-TR">
                <a:latin typeface="Times New Roman" pitchFamily="18" charset="0"/>
                <a:cs typeface="Calibri" pitchFamily="34" charset="0"/>
              </a:rPr>
              <a:t> süreci </a:t>
            </a:r>
          </a:p>
        </p:txBody>
      </p:sp>
      <p:pic>
        <p:nvPicPr>
          <p:cNvPr id="25606" name="Resim 6" descr="C:\Users\Derya ÇELİK\Desktop\ortez.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9150" y="3300413"/>
            <a:ext cx="2241550" cy="133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Resim 7" descr="C:\Users\Derya ÇELİK\Desktop\ortez.JPG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2963" y="3124200"/>
            <a:ext cx="2606675" cy="153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8" name="Dikdörtgen 8"/>
          <p:cNvSpPr>
            <a:spLocks noChangeArrowheads="1"/>
          </p:cNvSpPr>
          <p:nvPr/>
        </p:nvSpPr>
        <p:spPr bwMode="auto">
          <a:xfrm>
            <a:off x="3041650" y="4716463"/>
            <a:ext cx="28019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tr-TR">
                <a:latin typeface="Times New Roman" pitchFamily="18" charset="0"/>
                <a:cs typeface="Calibri" pitchFamily="34" charset="0"/>
              </a:rPr>
              <a:t> FDM teknolojisi ile yapılan</a:t>
            </a:r>
          </a:p>
          <a:p>
            <a:pPr algn="ctr"/>
            <a:r>
              <a:rPr lang="tr-TR">
                <a:latin typeface="Times New Roman" pitchFamily="18" charset="0"/>
                <a:cs typeface="Calibri" pitchFamily="34" charset="0"/>
              </a:rPr>
              <a:t> prototip ortez </a:t>
            </a:r>
          </a:p>
        </p:txBody>
      </p:sp>
      <p:sp>
        <p:nvSpPr>
          <p:cNvPr id="25609" name="Dikdörtgen 9"/>
          <p:cNvSpPr>
            <a:spLocks noChangeArrowheads="1"/>
          </p:cNvSpPr>
          <p:nvPr/>
        </p:nvSpPr>
        <p:spPr bwMode="auto">
          <a:xfrm>
            <a:off x="6043613" y="4657725"/>
            <a:ext cx="236537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150000"/>
              </a:lnSpc>
              <a:spcAft>
                <a:spcPts val="1000"/>
              </a:spcAft>
            </a:pPr>
            <a:r>
              <a:rPr lang="tr-TR">
                <a:latin typeface="Times New Roman" pitchFamily="18" charset="0"/>
                <a:cs typeface="Calibri" pitchFamily="34" charset="0"/>
              </a:rPr>
              <a:t> Sağ kol ortezi son hali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a:spLocks noGrp="1"/>
          </p:cNvSpPr>
          <p:nvPr>
            <p:ph type="title"/>
          </p:nvPr>
        </p:nvSpPr>
        <p:spPr>
          <a:xfrm>
            <a:off x="801688" y="266700"/>
            <a:ext cx="7543800" cy="1228725"/>
          </a:xfrm>
        </p:spPr>
        <p:txBody>
          <a:bodyPr>
            <a:normAutofit/>
          </a:bodyPr>
          <a:lstStyle/>
          <a:p>
            <a:pPr fontAlgn="auto">
              <a:spcAft>
                <a:spcPts val="0"/>
              </a:spcAft>
              <a:defRPr/>
            </a:pPr>
            <a:r>
              <a:rPr lang="tr-TR" sz="3600" b="1" dirty="0">
                <a:latin typeface="Times New Roman" panose="02020603050405020304" pitchFamily="18" charset="0"/>
                <a:cs typeface="Times New Roman" panose="02020603050405020304" pitchFamily="18" charset="0"/>
              </a:rPr>
              <a:t>GELECEKTE </a:t>
            </a:r>
            <a:r>
              <a:rPr lang="tr-TR" sz="3600" b="1" dirty="0" err="1">
                <a:latin typeface="Times New Roman" panose="02020603050405020304" pitchFamily="18" charset="0"/>
                <a:cs typeface="Times New Roman" panose="02020603050405020304" pitchFamily="18" charset="0"/>
              </a:rPr>
              <a:t>3B</a:t>
            </a:r>
            <a:r>
              <a:rPr lang="tr-TR" sz="3600" b="1" dirty="0">
                <a:latin typeface="Times New Roman" panose="02020603050405020304" pitchFamily="18" charset="0"/>
                <a:cs typeface="Times New Roman" panose="02020603050405020304" pitchFamily="18" charset="0"/>
              </a:rPr>
              <a:t> YAZICI TEKNOLOJİSİ</a:t>
            </a:r>
            <a:endParaRPr lang="tr-TR" sz="3600" dirty="0"/>
          </a:p>
        </p:txBody>
      </p:sp>
      <p:sp>
        <p:nvSpPr>
          <p:cNvPr id="3" name="İçerik Yer Tutucusu 2"/>
          <p:cNvSpPr>
            <a:spLocks noGrp="1"/>
          </p:cNvSpPr>
          <p:nvPr>
            <p:ph idx="1"/>
          </p:nvPr>
        </p:nvSpPr>
        <p:spPr>
          <a:xfrm>
            <a:off x="819150" y="2108200"/>
            <a:ext cx="4552950" cy="4586288"/>
          </a:xfrm>
        </p:spPr>
        <p:txBody>
          <a:bodyPr rtlCol="0">
            <a:normAutofit fontScale="92500" lnSpcReduction="10000"/>
          </a:bodyPr>
          <a:lstStyle/>
          <a:p>
            <a:pPr fontAlgn="auto">
              <a:spcAft>
                <a:spcPts val="0"/>
              </a:spcAft>
              <a:buFont typeface="Arial" pitchFamily="34" charset="0"/>
              <a:buChar char="•"/>
              <a:defRPr/>
            </a:pPr>
            <a:r>
              <a:rPr lang="tr-TR" sz="2400" b="1" dirty="0"/>
              <a:t>3B Yazıcılar Hayat Kurtaracak</a:t>
            </a:r>
          </a:p>
          <a:p>
            <a:pPr marL="0" indent="0" algn="just" fontAlgn="auto">
              <a:lnSpc>
                <a:spcPct val="150000"/>
              </a:lnSpc>
              <a:spcAft>
                <a:spcPts val="0"/>
              </a:spcAft>
              <a:buFont typeface="Arial" pitchFamily="34" charset="0"/>
              <a:buNone/>
              <a:defRPr/>
            </a:pPr>
            <a:r>
              <a:rPr lang="tr-TR" dirty="0"/>
              <a:t>Oxford Üniversitesi’nde bilim adamları gelecekte organların oluşturulması için kullanılacak </a:t>
            </a:r>
            <a:r>
              <a:rPr lang="tr-TR" b="1" dirty="0"/>
              <a:t>insan kök hücrelerini</a:t>
            </a:r>
            <a:r>
              <a:rPr lang="tr-TR" dirty="0"/>
              <a:t> 3B yazıcı ile üretmeyi başarmıştır. </a:t>
            </a:r>
          </a:p>
          <a:p>
            <a:pPr marL="0" indent="0" algn="just" fontAlgn="auto">
              <a:lnSpc>
                <a:spcPct val="150000"/>
              </a:lnSpc>
              <a:spcAft>
                <a:spcPts val="0"/>
              </a:spcAft>
              <a:buFont typeface="Arial" pitchFamily="34" charset="0"/>
              <a:buNone/>
              <a:defRPr/>
            </a:pPr>
            <a:r>
              <a:rPr lang="tr-TR" dirty="0"/>
              <a:t>Bu da yakın bir gelecekte, insanların ihtiyaç duyduğu organların üç boyutlu yazıcılarla insan vücuduna uyumlu bir şekilde üretilebileceği anlamına gelmektedir.</a:t>
            </a:r>
            <a:endParaRPr lang="tr-TR" dirty="0">
              <a:latin typeface="Times New Roman" panose="02020603050405020304" pitchFamily="18" charset="0"/>
              <a:cs typeface="Times New Roman" panose="02020603050405020304" pitchFamily="18" charset="0"/>
            </a:endParaRPr>
          </a:p>
          <a:p>
            <a:pPr fontAlgn="auto">
              <a:spcAft>
                <a:spcPts val="0"/>
              </a:spcAft>
              <a:buFont typeface="Arial" pitchFamily="34" charset="0"/>
              <a:buChar char="•"/>
              <a:defRPr/>
            </a:pPr>
            <a:endParaRPr lang="tr-TR" dirty="0"/>
          </a:p>
        </p:txBody>
      </p:sp>
      <p:pic>
        <p:nvPicPr>
          <p:cNvPr id="26628" name="Resim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43575" y="4202113"/>
            <a:ext cx="2917825"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Resim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84875" y="2108200"/>
            <a:ext cx="2465388"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Dikdörtgen 6"/>
          <p:cNvSpPr>
            <a:spLocks noChangeArrowheads="1"/>
          </p:cNvSpPr>
          <p:nvPr/>
        </p:nvSpPr>
        <p:spPr bwMode="auto">
          <a:xfrm>
            <a:off x="5641975" y="3832225"/>
            <a:ext cx="31432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tr-TR">
                <a:solidFill>
                  <a:srgbClr val="000000"/>
                </a:solidFill>
                <a:latin typeface="Times New Roman" pitchFamily="18" charset="0"/>
                <a:cs typeface="Calibri" pitchFamily="34" charset="0"/>
              </a:rPr>
              <a:t>Yazıcıdan basılan ilk insan organı ‘kulak’.</a:t>
            </a:r>
          </a:p>
        </p:txBody>
      </p:sp>
      <p:sp>
        <p:nvSpPr>
          <p:cNvPr id="26631" name="Dikdörtgen 7"/>
          <p:cNvSpPr>
            <a:spLocks noChangeArrowheads="1"/>
          </p:cNvSpPr>
          <p:nvPr/>
        </p:nvSpPr>
        <p:spPr bwMode="auto">
          <a:xfrm>
            <a:off x="5576888" y="6211888"/>
            <a:ext cx="30321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tr-TR">
                <a:solidFill>
                  <a:srgbClr val="000000"/>
                </a:solidFill>
                <a:latin typeface="Times New Roman" pitchFamily="18" charset="0"/>
                <a:cs typeface="Calibri" pitchFamily="34" charset="0"/>
              </a:rPr>
              <a:t> Yazıcıdan basılan insan   organı ‘böbrek’.</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a:spLocks noGrp="1"/>
          </p:cNvSpPr>
          <p:nvPr>
            <p:ph type="title"/>
          </p:nvPr>
        </p:nvSpPr>
        <p:spPr>
          <a:xfrm>
            <a:off x="801688" y="161925"/>
            <a:ext cx="7543800" cy="1411288"/>
          </a:xfrm>
        </p:spPr>
        <p:txBody>
          <a:bodyPr>
            <a:normAutofit/>
          </a:bodyPr>
          <a:lstStyle/>
          <a:p>
            <a:pPr fontAlgn="auto">
              <a:spcAft>
                <a:spcPts val="0"/>
              </a:spcAft>
              <a:defRPr/>
            </a:pPr>
            <a:r>
              <a:rPr lang="tr-TR" sz="3600" b="1" dirty="0">
                <a:latin typeface="Times New Roman" panose="02020603050405020304" pitchFamily="18" charset="0"/>
                <a:cs typeface="Times New Roman" panose="02020603050405020304" pitchFamily="18" charset="0"/>
              </a:rPr>
              <a:t>GELECEKTE </a:t>
            </a:r>
            <a:r>
              <a:rPr lang="tr-TR" sz="3600" b="1" dirty="0" err="1">
                <a:latin typeface="Times New Roman" panose="02020603050405020304" pitchFamily="18" charset="0"/>
                <a:cs typeface="Times New Roman" panose="02020603050405020304" pitchFamily="18" charset="0"/>
              </a:rPr>
              <a:t>3B</a:t>
            </a:r>
            <a:r>
              <a:rPr lang="tr-TR" sz="3600" b="1" dirty="0">
                <a:latin typeface="Times New Roman" panose="02020603050405020304" pitchFamily="18" charset="0"/>
                <a:cs typeface="Times New Roman" panose="02020603050405020304" pitchFamily="18" charset="0"/>
              </a:rPr>
              <a:t> YAZICI TEKNOLOJİSİ</a:t>
            </a:r>
            <a:endParaRPr lang="tr-TR" sz="3600" dirty="0"/>
          </a:p>
        </p:txBody>
      </p:sp>
      <p:sp>
        <p:nvSpPr>
          <p:cNvPr id="3" name="İçerik Yer Tutucusu 2"/>
          <p:cNvSpPr>
            <a:spLocks noGrp="1"/>
          </p:cNvSpPr>
          <p:nvPr>
            <p:ph idx="1"/>
          </p:nvPr>
        </p:nvSpPr>
        <p:spPr>
          <a:xfrm>
            <a:off x="769938" y="2130425"/>
            <a:ext cx="5500687" cy="4433888"/>
          </a:xfrm>
        </p:spPr>
        <p:txBody>
          <a:bodyPr rtlCol="0">
            <a:normAutofit fontScale="92500" lnSpcReduction="20000"/>
          </a:bodyPr>
          <a:lstStyle/>
          <a:p>
            <a:pPr fontAlgn="auto">
              <a:spcAft>
                <a:spcPts val="0"/>
              </a:spcAft>
              <a:buFont typeface="Arial" pitchFamily="34" charset="0"/>
              <a:buChar char="•"/>
              <a:defRPr/>
            </a:pPr>
            <a:r>
              <a:rPr lang="tr-TR" sz="2600" b="1" dirty="0"/>
              <a:t>Ürün </a:t>
            </a:r>
            <a:r>
              <a:rPr lang="tr-TR" sz="2600" b="1" dirty="0" err="1"/>
              <a:t>İnovasyonu</a:t>
            </a:r>
            <a:r>
              <a:rPr lang="tr-TR" sz="2600" b="1" dirty="0"/>
              <a:t> Daha da Hızlanacak</a:t>
            </a:r>
          </a:p>
          <a:p>
            <a:pPr marL="0" indent="0" algn="just" fontAlgn="auto">
              <a:lnSpc>
                <a:spcPct val="150000"/>
              </a:lnSpc>
              <a:spcAft>
                <a:spcPts val="0"/>
              </a:spcAft>
              <a:buFont typeface="Arial" pitchFamily="34" charset="0"/>
              <a:buNone/>
              <a:defRPr/>
            </a:pPr>
            <a:r>
              <a:rPr lang="tr-TR" dirty="0"/>
              <a:t>Yeni otomobil tasarımlarından, ev eşyalarına kadar geniş bir alanda tasarım hızlanacak, dolayısıyla </a:t>
            </a:r>
            <a:r>
              <a:rPr lang="tr-TR" dirty="0" err="1"/>
              <a:t>inovasyonun</a:t>
            </a:r>
            <a:r>
              <a:rPr lang="tr-TR" dirty="0"/>
              <a:t> ivmesi de artacak.  </a:t>
            </a:r>
          </a:p>
          <a:p>
            <a:pPr marL="0" indent="0" algn="just" fontAlgn="auto">
              <a:lnSpc>
                <a:spcPct val="150000"/>
              </a:lnSpc>
              <a:spcAft>
                <a:spcPts val="0"/>
              </a:spcAft>
              <a:buFont typeface="Arial" pitchFamily="34" charset="0"/>
              <a:buNone/>
              <a:defRPr/>
            </a:pPr>
            <a:r>
              <a:rPr lang="tr-TR" dirty="0" err="1"/>
              <a:t>3B</a:t>
            </a:r>
            <a:r>
              <a:rPr lang="tr-TR" dirty="0"/>
              <a:t> Yazıcılar ile üründe yapılabilecek olası bir hata, ürün henüz  tasarım aşamasındayken fark edilip, düzeltilebilecek.</a:t>
            </a:r>
          </a:p>
          <a:p>
            <a:pPr marL="0" indent="0" algn="just" fontAlgn="auto">
              <a:lnSpc>
                <a:spcPct val="150000"/>
              </a:lnSpc>
              <a:spcAft>
                <a:spcPts val="0"/>
              </a:spcAft>
              <a:buFont typeface="Arial" pitchFamily="34" charset="0"/>
              <a:buNone/>
              <a:defRPr/>
            </a:pPr>
            <a:r>
              <a:rPr lang="tr-TR" dirty="0"/>
              <a:t>2014 </a:t>
            </a:r>
            <a:r>
              <a:rPr lang="tr-TR" dirty="0" err="1"/>
              <a:t>Super</a:t>
            </a:r>
            <a:r>
              <a:rPr lang="tr-TR" dirty="0"/>
              <a:t> </a:t>
            </a:r>
            <a:r>
              <a:rPr lang="tr-TR" dirty="0" err="1"/>
              <a:t>Bowl</a:t>
            </a:r>
            <a:r>
              <a:rPr lang="tr-TR" dirty="0"/>
              <a:t> müsabakaları esnasında atletlere ivme kazandırması için özel olarak ayakkabı tasarlanmıştır. </a:t>
            </a:r>
          </a:p>
        </p:txBody>
      </p:sp>
      <p:pic>
        <p:nvPicPr>
          <p:cNvPr id="27652" name="Resim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61188" y="2243138"/>
            <a:ext cx="1463675" cy="188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Resim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27825" y="4262438"/>
            <a:ext cx="2189163" cy="240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van 1"/>
          <p:cNvSpPr>
            <a:spLocks noGrp="1"/>
          </p:cNvSpPr>
          <p:nvPr>
            <p:ph type="title"/>
          </p:nvPr>
        </p:nvSpPr>
        <p:spPr>
          <a:xfrm>
            <a:off x="449263" y="173038"/>
            <a:ext cx="7543800" cy="1211262"/>
          </a:xfrm>
        </p:spPr>
        <p:txBody>
          <a:bodyPr>
            <a:normAutofit/>
          </a:bodyPr>
          <a:lstStyle/>
          <a:p>
            <a:pPr fontAlgn="auto">
              <a:spcAft>
                <a:spcPts val="0"/>
              </a:spcAft>
              <a:defRPr/>
            </a:pPr>
            <a:r>
              <a:rPr lang="tr-TR" sz="3200" b="1" dirty="0">
                <a:latin typeface="Times New Roman" panose="02020603050405020304" pitchFamily="18" charset="0"/>
                <a:cs typeface="Times New Roman" panose="02020603050405020304" pitchFamily="18" charset="0"/>
              </a:rPr>
              <a:t>Geleceğin teknolojisi </a:t>
            </a:r>
            <a:r>
              <a:rPr lang="tr-TR" sz="3200" b="1" dirty="0" err="1">
                <a:latin typeface="Times New Roman" panose="02020603050405020304" pitchFamily="18" charset="0"/>
                <a:cs typeface="Times New Roman" panose="02020603050405020304" pitchFamily="18" charset="0"/>
              </a:rPr>
              <a:t>3b</a:t>
            </a:r>
            <a:r>
              <a:rPr lang="tr-TR" sz="3200" b="1" dirty="0">
                <a:latin typeface="Times New Roman" panose="02020603050405020304" pitchFamily="18" charset="0"/>
                <a:cs typeface="Times New Roman" panose="02020603050405020304" pitchFamily="18" charset="0"/>
              </a:rPr>
              <a:t> yazıcılar</a:t>
            </a:r>
          </a:p>
        </p:txBody>
      </p:sp>
      <p:sp>
        <p:nvSpPr>
          <p:cNvPr id="3" name="İçerik Yer Tutucusu 2"/>
          <p:cNvSpPr>
            <a:spLocks noGrp="1"/>
          </p:cNvSpPr>
          <p:nvPr>
            <p:ph idx="1"/>
          </p:nvPr>
        </p:nvSpPr>
        <p:spPr>
          <a:xfrm>
            <a:off x="5662613" y="2184400"/>
            <a:ext cx="2835275" cy="4295775"/>
          </a:xfrm>
        </p:spPr>
        <p:txBody>
          <a:bodyPr rtlCol="0">
            <a:normAutofit fontScale="85000" lnSpcReduction="20000"/>
          </a:bodyPr>
          <a:lstStyle/>
          <a:p>
            <a:pPr marL="0" indent="0" algn="just" fontAlgn="auto">
              <a:lnSpc>
                <a:spcPct val="150000"/>
              </a:lnSpc>
              <a:spcAft>
                <a:spcPts val="0"/>
              </a:spcAft>
              <a:buFont typeface="Arial" pitchFamily="34" charset="0"/>
              <a:buNone/>
              <a:defRPr/>
            </a:pPr>
            <a:r>
              <a:rPr lang="tr-TR" dirty="0"/>
              <a:t>Amsterdam’da yeni bir 3 boyutlu yazıcı teknolojisi kullanan robot yazıcılar bir yaya köprüsünü yoktan var ediyor. </a:t>
            </a:r>
          </a:p>
          <a:p>
            <a:pPr marL="0" indent="0" algn="just" fontAlgn="auto">
              <a:lnSpc>
                <a:spcPct val="150000"/>
              </a:lnSpc>
              <a:spcAft>
                <a:spcPts val="0"/>
              </a:spcAft>
              <a:buFont typeface="Arial" pitchFamily="34" charset="0"/>
              <a:buNone/>
              <a:defRPr/>
            </a:pPr>
            <a:r>
              <a:rPr lang="tr-TR" dirty="0" err="1"/>
              <a:t>MX3D</a:t>
            </a:r>
            <a:r>
              <a:rPr lang="tr-TR" dirty="0"/>
              <a:t> 3 boyutlu teknolojileri üzerine kafa yoran ve üreten bir Hollanda şirketi, insanların üzerinde yürüyeceği bir köprüyü inşa ediyorlar.</a:t>
            </a:r>
          </a:p>
        </p:txBody>
      </p:sp>
      <p:pic>
        <p:nvPicPr>
          <p:cNvPr id="28676" name="Resim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4338" y="2184400"/>
            <a:ext cx="4911725" cy="423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a:spLocks noGrp="1"/>
          </p:cNvSpPr>
          <p:nvPr>
            <p:ph type="title"/>
          </p:nvPr>
        </p:nvSpPr>
        <p:spPr>
          <a:xfrm>
            <a:off x="801688" y="161925"/>
            <a:ext cx="7543800" cy="1306513"/>
          </a:xfrm>
        </p:spPr>
        <p:txBody>
          <a:bodyPr>
            <a:normAutofit/>
          </a:bodyPr>
          <a:lstStyle/>
          <a:p>
            <a:pPr fontAlgn="auto">
              <a:spcAft>
                <a:spcPts val="0"/>
              </a:spcAft>
              <a:defRPr/>
            </a:pPr>
            <a:r>
              <a:rPr lang="tr-TR" sz="3600" b="1" dirty="0">
                <a:latin typeface="Times New Roman" panose="02020603050405020304" pitchFamily="18" charset="0"/>
                <a:cs typeface="Times New Roman" panose="02020603050405020304" pitchFamily="18" charset="0"/>
              </a:rPr>
              <a:t>GELECEKTE </a:t>
            </a:r>
            <a:r>
              <a:rPr lang="tr-TR" sz="3600" b="1" dirty="0" err="1">
                <a:latin typeface="Times New Roman" panose="02020603050405020304" pitchFamily="18" charset="0"/>
                <a:cs typeface="Times New Roman" panose="02020603050405020304" pitchFamily="18" charset="0"/>
              </a:rPr>
              <a:t>3B</a:t>
            </a:r>
            <a:r>
              <a:rPr lang="tr-TR" sz="3600" b="1" dirty="0">
                <a:latin typeface="Times New Roman" panose="02020603050405020304" pitchFamily="18" charset="0"/>
                <a:cs typeface="Times New Roman" panose="02020603050405020304" pitchFamily="18" charset="0"/>
              </a:rPr>
              <a:t> YAZICI TEKNOLOJİSİ</a:t>
            </a:r>
            <a:endParaRPr lang="tr-TR" sz="3600" dirty="0"/>
          </a:p>
        </p:txBody>
      </p:sp>
      <p:sp>
        <p:nvSpPr>
          <p:cNvPr id="3" name="İçerik Yer Tutucusu 2"/>
          <p:cNvSpPr>
            <a:spLocks noGrp="1"/>
          </p:cNvSpPr>
          <p:nvPr>
            <p:ph idx="1"/>
          </p:nvPr>
        </p:nvSpPr>
        <p:spPr>
          <a:xfrm>
            <a:off x="704850" y="2124075"/>
            <a:ext cx="7543800" cy="1639888"/>
          </a:xfrm>
        </p:spPr>
        <p:txBody>
          <a:bodyPr rtlCol="0">
            <a:normAutofit/>
          </a:bodyPr>
          <a:lstStyle/>
          <a:p>
            <a:pPr fontAlgn="auto">
              <a:spcAft>
                <a:spcPts val="0"/>
              </a:spcAft>
              <a:buFont typeface="Arial" pitchFamily="34" charset="0"/>
              <a:buChar char="•"/>
              <a:defRPr/>
            </a:pPr>
            <a:r>
              <a:rPr lang="tr-TR" sz="2400" b="1" dirty="0"/>
              <a:t>3 Boyutlu Baskı Havacılığın Geleceğini Belirleyecek</a:t>
            </a:r>
          </a:p>
          <a:p>
            <a:pPr marL="0" indent="0" algn="just" fontAlgn="auto">
              <a:lnSpc>
                <a:spcPct val="150000"/>
              </a:lnSpc>
              <a:spcAft>
                <a:spcPts val="0"/>
              </a:spcAft>
              <a:buFont typeface="Arial" pitchFamily="34" charset="0"/>
              <a:buNone/>
              <a:defRPr/>
            </a:pPr>
            <a:r>
              <a:rPr lang="tr-TR" dirty="0" err="1"/>
              <a:t>3B</a:t>
            </a:r>
            <a:r>
              <a:rPr lang="tr-TR" dirty="0"/>
              <a:t> yazıcılar, havacılık için kullanılan </a:t>
            </a:r>
            <a:r>
              <a:rPr lang="tr-TR" b="1" dirty="0"/>
              <a:t>parça sayısını ve parçaların ağırlıklarını </a:t>
            </a:r>
            <a:r>
              <a:rPr lang="tr-TR" dirty="0"/>
              <a:t>da azaltarak verimi arttıracaktır. </a:t>
            </a:r>
          </a:p>
          <a:p>
            <a:pPr marL="0" indent="0" algn="just" fontAlgn="auto">
              <a:lnSpc>
                <a:spcPct val="150000"/>
              </a:lnSpc>
              <a:spcAft>
                <a:spcPts val="0"/>
              </a:spcAft>
              <a:buFont typeface="Arial" pitchFamily="34" charset="0"/>
              <a:buNone/>
              <a:defRPr/>
            </a:pPr>
            <a:endParaRPr lang="tr-TR" b="1" dirty="0"/>
          </a:p>
        </p:txBody>
      </p:sp>
      <p:pic>
        <p:nvPicPr>
          <p:cNvPr id="29700" name="Resim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92225" y="3789363"/>
            <a:ext cx="3124200" cy="275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Dikdörtgen 6"/>
          <p:cNvSpPr>
            <a:spLocks noChangeArrowheads="1"/>
          </p:cNvSpPr>
          <p:nvPr/>
        </p:nvSpPr>
        <p:spPr bwMode="auto">
          <a:xfrm>
            <a:off x="5008563" y="3686175"/>
            <a:ext cx="3336925"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tr-TR" sz="2000"/>
              <a:t>Avrupalı dev uçak üreticisi Airbus, uçaklarındaki 1000'den fazla parçayı, endüstriyel 3B yazıcılarda üretmeye başlamıştır.</a:t>
            </a:r>
          </a:p>
          <a:p>
            <a:pPr algn="just"/>
            <a:r>
              <a:rPr lang="tr-TR" sz="2000"/>
              <a:t/>
            </a:r>
            <a:br>
              <a:rPr lang="tr-TR" sz="2000"/>
            </a:br>
            <a:r>
              <a:rPr lang="tr-TR" sz="2000"/>
              <a:t>Bu durum aynı zamanda gelecekte bütün bir uçağın endüstriyel 3D yazıcılar ile üretilebileceğinin sinyalini vermiş oldu</a:t>
            </a:r>
            <a:r>
              <a:rPr lang="tr-TR">
                <a:solidFill>
                  <a:srgbClr val="000000"/>
                </a:solidFill>
                <a:latin typeface="roboto" pitchFamily="2" charset="0"/>
              </a:rPr>
              <a:t>. </a:t>
            </a:r>
            <a:endParaRPr lang="tr-T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van 1"/>
          <p:cNvSpPr>
            <a:spLocks noGrp="1"/>
          </p:cNvSpPr>
          <p:nvPr>
            <p:ph type="title"/>
          </p:nvPr>
        </p:nvSpPr>
        <p:spPr>
          <a:xfrm>
            <a:off x="495300" y="153988"/>
            <a:ext cx="7543800" cy="1209675"/>
          </a:xfrm>
        </p:spPr>
        <p:txBody>
          <a:bodyPr>
            <a:normAutofit/>
          </a:bodyPr>
          <a:lstStyle/>
          <a:p>
            <a:pPr fontAlgn="auto">
              <a:spcAft>
                <a:spcPts val="0"/>
              </a:spcAft>
              <a:defRPr/>
            </a:pPr>
            <a:r>
              <a:rPr lang="tr-TR" sz="3200" b="1" dirty="0">
                <a:latin typeface="Times New Roman" panose="02020603050405020304" pitchFamily="18" charset="0"/>
                <a:cs typeface="Times New Roman" panose="02020603050405020304" pitchFamily="18" charset="0"/>
              </a:rPr>
              <a:t>Geleceğin teknolojisi </a:t>
            </a:r>
            <a:r>
              <a:rPr lang="tr-TR" sz="3200" b="1" dirty="0" err="1">
                <a:latin typeface="Times New Roman" panose="02020603050405020304" pitchFamily="18" charset="0"/>
                <a:cs typeface="Times New Roman" panose="02020603050405020304" pitchFamily="18" charset="0"/>
              </a:rPr>
              <a:t>3b</a:t>
            </a:r>
            <a:r>
              <a:rPr lang="tr-TR" sz="3200" b="1" dirty="0">
                <a:latin typeface="Times New Roman" panose="02020603050405020304" pitchFamily="18" charset="0"/>
                <a:cs typeface="Times New Roman" panose="02020603050405020304" pitchFamily="18" charset="0"/>
              </a:rPr>
              <a:t> yazıcılar</a:t>
            </a:r>
          </a:p>
        </p:txBody>
      </p:sp>
      <p:sp>
        <p:nvSpPr>
          <p:cNvPr id="30723" name="İçerik Yer Tutucusu 2"/>
          <p:cNvSpPr>
            <a:spLocks noGrp="1"/>
          </p:cNvSpPr>
          <p:nvPr>
            <p:ph idx="1"/>
          </p:nvPr>
        </p:nvSpPr>
        <p:spPr>
          <a:xfrm>
            <a:off x="663575" y="2089150"/>
            <a:ext cx="7543800" cy="1687513"/>
          </a:xfrm>
        </p:spPr>
        <p:txBody>
          <a:bodyPr/>
          <a:lstStyle/>
          <a:p>
            <a:pPr marL="0" indent="0">
              <a:lnSpc>
                <a:spcPct val="150000"/>
              </a:lnSpc>
              <a:buFont typeface="Arial" charset="0"/>
              <a:buNone/>
            </a:pPr>
            <a:r>
              <a:rPr lang="tr-TR" smtClean="0"/>
              <a:t>Çin‘de bir şirket , dev 3B yazıcıları kullanarak atık malzemelerden oluşan ve hızlı kuruyan beton karışımını kullanarak, 24 saat içinde 10 müstakil ev inşa etti.</a:t>
            </a:r>
          </a:p>
        </p:txBody>
      </p:sp>
      <p:pic>
        <p:nvPicPr>
          <p:cNvPr id="30724" name="Resim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91050" y="3706813"/>
            <a:ext cx="3802063" cy="309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Resim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3575" y="3706813"/>
            <a:ext cx="3798888" cy="302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09625" y="455613"/>
            <a:ext cx="7543800" cy="1609725"/>
          </a:xfrm>
        </p:spPr>
        <p:txBody>
          <a:bodyPr>
            <a:normAutofit/>
          </a:bodyPr>
          <a:lstStyle/>
          <a:p>
            <a:pPr fontAlgn="auto">
              <a:spcAft>
                <a:spcPts val="0"/>
              </a:spcAft>
              <a:defRPr/>
            </a:pPr>
            <a:r>
              <a:rPr lang="tr-TR" sz="4000" b="1" dirty="0">
                <a:latin typeface="Times New Roman" panose="02020603050405020304" pitchFamily="18" charset="0"/>
                <a:cs typeface="Times New Roman" panose="02020603050405020304" pitchFamily="18" charset="0"/>
              </a:rPr>
              <a:t>3 boyutlu yazıcı nedir?</a:t>
            </a:r>
          </a:p>
        </p:txBody>
      </p:sp>
      <p:sp>
        <p:nvSpPr>
          <p:cNvPr id="4099" name="İçerik Yer Tutucusu 2"/>
          <p:cNvSpPr>
            <a:spLocks noGrp="1"/>
          </p:cNvSpPr>
          <p:nvPr>
            <p:ph idx="1"/>
          </p:nvPr>
        </p:nvSpPr>
        <p:spPr>
          <a:xfrm>
            <a:off x="611188" y="1582738"/>
            <a:ext cx="4795837" cy="4519612"/>
          </a:xfrm>
        </p:spPr>
        <p:txBody>
          <a:bodyPr/>
          <a:lstStyle/>
          <a:p>
            <a:pPr marL="0" indent="0" algn="just">
              <a:lnSpc>
                <a:spcPct val="200000"/>
              </a:lnSpc>
              <a:buFont typeface="Arial" charset="0"/>
              <a:buNone/>
            </a:pPr>
            <a:r>
              <a:rPr lang="tr-TR" sz="2000" smtClean="0"/>
              <a:t>Geleceğin teknolojisi olarak görülen 3 boyutlu yazıcılar, hayal edilen bir parçayı bilgisayar ortamında modelleyerek, kısa bir süre içinde elle tutulabilir somut nesnelere dönüştüren makinelerdir.</a:t>
            </a:r>
          </a:p>
          <a:p>
            <a:pPr marL="0" indent="0" algn="just">
              <a:lnSpc>
                <a:spcPct val="200000"/>
              </a:lnSpc>
              <a:buFont typeface="Arial" charset="0"/>
              <a:buNone/>
            </a:pPr>
            <a:r>
              <a:rPr lang="tr-TR" sz="2000" smtClean="0"/>
              <a:t>İlk 3B yazıcı, </a:t>
            </a:r>
            <a:r>
              <a:rPr lang="tr-TR" sz="2000" b="1" smtClean="0"/>
              <a:t>1984</a:t>
            </a:r>
            <a:r>
              <a:rPr lang="tr-TR" sz="2000" smtClean="0"/>
              <a:t> yılında</a:t>
            </a:r>
            <a:r>
              <a:rPr lang="tr-TR" sz="2000" b="1" smtClean="0"/>
              <a:t> SLA</a:t>
            </a:r>
            <a:r>
              <a:rPr lang="tr-TR" sz="2000" smtClean="0"/>
              <a:t> (stereolithography) teknolojisi kullanılarak Charles Hull tarafından geliştirildi.</a:t>
            </a:r>
          </a:p>
          <a:p>
            <a:pPr marL="0" indent="0" algn="just">
              <a:lnSpc>
                <a:spcPct val="200000"/>
              </a:lnSpc>
              <a:buFont typeface="Arial" charset="0"/>
              <a:buNone/>
            </a:pPr>
            <a:endParaRPr lang="tr-TR" sz="2000" smtClean="0"/>
          </a:p>
        </p:txBody>
      </p:sp>
      <p:pic>
        <p:nvPicPr>
          <p:cNvPr id="4100" name="Resim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54663" y="2052638"/>
            <a:ext cx="2628900" cy="438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Resim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24688" y="4459288"/>
            <a:ext cx="1144587"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Unvan 1"/>
          <p:cNvSpPr>
            <a:spLocks noGrp="1"/>
          </p:cNvSpPr>
          <p:nvPr>
            <p:ph type="title"/>
          </p:nvPr>
        </p:nvSpPr>
        <p:spPr>
          <a:xfrm>
            <a:off x="495300" y="153988"/>
            <a:ext cx="7543800" cy="1209675"/>
          </a:xfrm>
        </p:spPr>
        <p:txBody>
          <a:bodyPr>
            <a:normAutofit/>
          </a:bodyPr>
          <a:lstStyle/>
          <a:p>
            <a:pPr fontAlgn="auto">
              <a:spcAft>
                <a:spcPts val="0"/>
              </a:spcAft>
              <a:defRPr/>
            </a:pPr>
            <a:r>
              <a:rPr lang="tr-TR" sz="3200" b="1" dirty="0">
                <a:latin typeface="Times New Roman" panose="02020603050405020304" pitchFamily="18" charset="0"/>
                <a:cs typeface="Times New Roman" panose="02020603050405020304" pitchFamily="18" charset="0"/>
              </a:rPr>
              <a:t>Geleceğin teknolojisi </a:t>
            </a:r>
            <a:r>
              <a:rPr lang="tr-TR" sz="3200" b="1" dirty="0" err="1">
                <a:latin typeface="Times New Roman" panose="02020603050405020304" pitchFamily="18" charset="0"/>
                <a:cs typeface="Times New Roman" panose="02020603050405020304" pitchFamily="18" charset="0"/>
              </a:rPr>
              <a:t>3b</a:t>
            </a:r>
            <a:r>
              <a:rPr lang="tr-TR" sz="3200" b="1" dirty="0">
                <a:latin typeface="Times New Roman" panose="02020603050405020304" pitchFamily="18" charset="0"/>
                <a:cs typeface="Times New Roman" panose="02020603050405020304" pitchFamily="18" charset="0"/>
              </a:rPr>
              <a:t> yazıcılar</a:t>
            </a:r>
          </a:p>
        </p:txBody>
      </p:sp>
      <p:sp>
        <p:nvSpPr>
          <p:cNvPr id="31747" name="İçerik Yer Tutucusu 2"/>
          <p:cNvSpPr>
            <a:spLocks noGrp="1"/>
          </p:cNvSpPr>
          <p:nvPr>
            <p:ph idx="1"/>
          </p:nvPr>
        </p:nvSpPr>
        <p:spPr>
          <a:xfrm>
            <a:off x="703263" y="2640013"/>
            <a:ext cx="3768725" cy="3519487"/>
          </a:xfrm>
        </p:spPr>
        <p:txBody>
          <a:bodyPr/>
          <a:lstStyle/>
          <a:p>
            <a:pPr marL="0" indent="0" algn="just">
              <a:lnSpc>
                <a:spcPct val="160000"/>
              </a:lnSpc>
              <a:buFont typeface="Arial" charset="0"/>
              <a:buNone/>
            </a:pPr>
            <a:r>
              <a:rPr lang="tr-TR" sz="2800" smtClean="0"/>
              <a:t>Dünyanın ilk üç boyutlu baskı teknolojisiyle üretilmiş jet motorunu, Avustralya Uluslararası Havacılık Fuarı (Airshow) 2015’te sergilendi.</a:t>
            </a:r>
          </a:p>
        </p:txBody>
      </p:sp>
      <p:pic>
        <p:nvPicPr>
          <p:cNvPr id="31748" name="Resim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87913" y="2968625"/>
            <a:ext cx="3548062" cy="319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Resim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11275" y="2133600"/>
            <a:ext cx="2782888" cy="399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Dikdörtgen 6"/>
          <p:cNvSpPr>
            <a:spLocks noChangeArrowheads="1"/>
          </p:cNvSpPr>
          <p:nvPr/>
        </p:nvSpPr>
        <p:spPr bwMode="auto">
          <a:xfrm>
            <a:off x="5002213" y="2122488"/>
            <a:ext cx="3343275" cy="498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50000"/>
              </a:lnSpc>
            </a:pPr>
            <a:r>
              <a:rPr lang="tr-TR" sz="2400" b="1"/>
              <a:t>3B Yazıcılar Mirarlık ve Yapı Sektöründe Kritik Rol Üstlenecek</a:t>
            </a:r>
          </a:p>
          <a:p>
            <a:pPr algn="just">
              <a:lnSpc>
                <a:spcPct val="150000"/>
              </a:lnSpc>
            </a:pPr>
            <a:endParaRPr lang="tr-TR" sz="2000"/>
          </a:p>
          <a:p>
            <a:pPr algn="just">
              <a:lnSpc>
                <a:spcPct val="150000"/>
              </a:lnSpc>
            </a:pPr>
            <a:r>
              <a:rPr lang="tr-TR" sz="2000"/>
              <a:t>Kaliforniyalı bir mimarlık firması tarafından 3B yazıcıların limitlerini zorlayan bir çalışma yapıldı ve ortaya </a:t>
            </a:r>
            <a:r>
              <a:rPr lang="tr-TR" sz="2000" b="1"/>
              <a:t>depreme karşı koyabilen taşıyıcı kolonlar </a:t>
            </a:r>
            <a:r>
              <a:rPr lang="tr-TR" sz="2000"/>
              <a:t>çıkarıldı.</a:t>
            </a:r>
          </a:p>
        </p:txBody>
      </p:sp>
      <p:sp>
        <p:nvSpPr>
          <p:cNvPr id="6" name="Unvan 1"/>
          <p:cNvSpPr>
            <a:spLocks noGrp="1"/>
          </p:cNvSpPr>
          <p:nvPr>
            <p:ph type="title"/>
          </p:nvPr>
        </p:nvSpPr>
        <p:spPr>
          <a:xfrm>
            <a:off x="495300" y="153988"/>
            <a:ext cx="7543800" cy="1209675"/>
          </a:xfrm>
        </p:spPr>
        <p:txBody>
          <a:bodyPr>
            <a:normAutofit/>
          </a:bodyPr>
          <a:lstStyle/>
          <a:p>
            <a:pPr fontAlgn="auto">
              <a:spcAft>
                <a:spcPts val="0"/>
              </a:spcAft>
              <a:defRPr/>
            </a:pPr>
            <a:r>
              <a:rPr lang="tr-TR" sz="3200" b="1" dirty="0">
                <a:latin typeface="Times New Roman" panose="02020603050405020304" pitchFamily="18" charset="0"/>
                <a:cs typeface="Times New Roman" panose="02020603050405020304" pitchFamily="18" charset="0"/>
              </a:rPr>
              <a:t>Geleceğin teknolojisi </a:t>
            </a:r>
            <a:r>
              <a:rPr lang="tr-TR" sz="3200" b="1" dirty="0" err="1">
                <a:latin typeface="Times New Roman" panose="02020603050405020304" pitchFamily="18" charset="0"/>
                <a:cs typeface="Times New Roman" panose="02020603050405020304" pitchFamily="18" charset="0"/>
              </a:rPr>
              <a:t>3b</a:t>
            </a:r>
            <a:r>
              <a:rPr lang="tr-TR" sz="3200" b="1" dirty="0">
                <a:latin typeface="Times New Roman" panose="02020603050405020304" pitchFamily="18" charset="0"/>
                <a:cs typeface="Times New Roman" panose="02020603050405020304" pitchFamily="18" charset="0"/>
              </a:rPr>
              <a:t> yazıcılar</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01688" y="198438"/>
            <a:ext cx="7543800" cy="690562"/>
          </a:xfrm>
        </p:spPr>
        <p:txBody>
          <a:bodyPr/>
          <a:lstStyle/>
          <a:p>
            <a:pPr fontAlgn="auto">
              <a:spcAft>
                <a:spcPts val="0"/>
              </a:spcAft>
              <a:defRPr/>
            </a:pPr>
            <a:r>
              <a:rPr lang="tr-TR" sz="2800" b="1" dirty="0" smtClean="0">
                <a:latin typeface="Times New Roman" panose="02020603050405020304" pitchFamily="18" charset="0"/>
                <a:cs typeface="Times New Roman" panose="02020603050405020304" pitchFamily="18" charset="0"/>
              </a:rPr>
              <a:t>Türkiye’de </a:t>
            </a:r>
            <a:r>
              <a:rPr lang="tr-TR" sz="2800" b="1" dirty="0" err="1" smtClean="0">
                <a:latin typeface="Times New Roman" panose="02020603050405020304" pitchFamily="18" charset="0"/>
                <a:cs typeface="Times New Roman" panose="02020603050405020304" pitchFamily="18" charset="0"/>
              </a:rPr>
              <a:t>3b</a:t>
            </a:r>
            <a:r>
              <a:rPr lang="tr-TR" sz="2800" b="1" dirty="0" smtClean="0">
                <a:latin typeface="Times New Roman" panose="02020603050405020304" pitchFamily="18" charset="0"/>
                <a:cs typeface="Times New Roman" panose="02020603050405020304" pitchFamily="18" charset="0"/>
              </a:rPr>
              <a:t> yazıcı sektöründe faaliyet gösteren firmalar</a:t>
            </a:r>
            <a:endParaRPr lang="tr-TR" sz="2800" b="1" dirty="0">
              <a:latin typeface="Times New Roman" panose="02020603050405020304" pitchFamily="18" charset="0"/>
              <a:cs typeface="Times New Roman" panose="02020603050405020304" pitchFamily="18" charset="0"/>
            </a:endParaRPr>
          </a:p>
        </p:txBody>
      </p:sp>
      <p:sp>
        <p:nvSpPr>
          <p:cNvPr id="33795" name="İçerik Yer Tutucusu 2"/>
          <p:cNvSpPr>
            <a:spLocks noGrp="1"/>
          </p:cNvSpPr>
          <p:nvPr>
            <p:ph idx="1"/>
          </p:nvPr>
        </p:nvSpPr>
        <p:spPr>
          <a:xfrm>
            <a:off x="801688" y="1006475"/>
            <a:ext cx="7543800" cy="484188"/>
          </a:xfrm>
        </p:spPr>
        <p:txBody>
          <a:bodyPr/>
          <a:lstStyle/>
          <a:p>
            <a:pPr marL="0" indent="0">
              <a:buFont typeface="Arial" charset="0"/>
              <a:buNone/>
            </a:pPr>
            <a:r>
              <a:rPr lang="tr-TR" b="1" smtClean="0"/>
              <a:t>İstanbul’da Faaliyet Gösteren firmalar</a:t>
            </a:r>
          </a:p>
        </p:txBody>
      </p:sp>
      <p:pic>
        <p:nvPicPr>
          <p:cNvPr id="33796" name="Resim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0050" y="1782763"/>
            <a:ext cx="9271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Metin kutusu 4"/>
          <p:cNvSpPr txBox="1"/>
          <p:nvPr/>
        </p:nvSpPr>
        <p:spPr>
          <a:xfrm>
            <a:off x="4117975" y="3203575"/>
            <a:ext cx="1660525" cy="2801938"/>
          </a:xfrm>
          <a:prstGeom prst="rect">
            <a:avLst/>
          </a:prstGeom>
          <a:noFill/>
        </p:spPr>
        <p:txBody>
          <a:bodyPr>
            <a:spAutoFit/>
          </a:bodyPr>
          <a:lstStyle/>
          <a:p>
            <a:pPr marL="285750" indent="-285750">
              <a:buFont typeface="Arial" panose="020B0604020202020204" pitchFamily="34" charset="0"/>
              <a:buChar char="•"/>
              <a:defRPr/>
            </a:pPr>
            <a:r>
              <a:rPr lang="tr-TR" sz="1600" dirty="0" err="1"/>
              <a:t>3B</a:t>
            </a:r>
            <a:r>
              <a:rPr lang="tr-TR" sz="1600" dirty="0"/>
              <a:t> Tarama</a:t>
            </a:r>
          </a:p>
          <a:p>
            <a:pPr marL="285750" indent="-285750">
              <a:buFont typeface="Arial" panose="020B0604020202020204" pitchFamily="34" charset="0"/>
              <a:buChar char="•"/>
              <a:defRPr/>
            </a:pPr>
            <a:r>
              <a:rPr lang="tr-TR" sz="1600" dirty="0" err="1"/>
              <a:t>3B</a:t>
            </a:r>
            <a:r>
              <a:rPr lang="tr-TR" sz="1600" dirty="0"/>
              <a:t> Yazıcı ile </a:t>
            </a:r>
            <a:r>
              <a:rPr lang="tr-TR" sz="1600" dirty="0"/>
              <a:t>imalat</a:t>
            </a:r>
          </a:p>
          <a:p>
            <a:pPr marL="285750" indent="-285750">
              <a:buFont typeface="Arial" panose="020B0604020202020204" pitchFamily="34" charset="0"/>
              <a:buChar char="•"/>
              <a:defRPr/>
            </a:pPr>
            <a:r>
              <a:rPr lang="tr-TR" sz="1600" dirty="0"/>
              <a:t>Medikal </a:t>
            </a:r>
            <a:r>
              <a:rPr lang="tr-TR" sz="1600" dirty="0" err="1"/>
              <a:t>model,implant</a:t>
            </a:r>
            <a:r>
              <a:rPr lang="tr-TR" sz="1600" dirty="0"/>
              <a:t>,</a:t>
            </a:r>
          </a:p>
          <a:p>
            <a:pPr marL="285750" indent="-285750">
              <a:buFont typeface="Arial" panose="020B0604020202020204" pitchFamily="34" charset="0"/>
              <a:buChar char="•"/>
              <a:defRPr/>
            </a:pPr>
            <a:r>
              <a:rPr lang="tr-TR" sz="1600" dirty="0"/>
              <a:t>protez tasarım ve imalatı</a:t>
            </a:r>
          </a:p>
          <a:p>
            <a:pPr>
              <a:defRPr/>
            </a:pPr>
            <a:endParaRPr lang="tr-TR" sz="1600" dirty="0"/>
          </a:p>
          <a:p>
            <a:pPr>
              <a:defRPr/>
            </a:pPr>
            <a:endParaRPr lang="tr-TR" sz="1600" dirty="0"/>
          </a:p>
        </p:txBody>
      </p:sp>
      <p:pic>
        <p:nvPicPr>
          <p:cNvPr id="33798" name="Resim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2113" y="3203575"/>
            <a:ext cx="820737"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9" name="Metin kutusu 6"/>
          <p:cNvSpPr txBox="1">
            <a:spLocks noChangeArrowheads="1"/>
          </p:cNvSpPr>
          <p:nvPr/>
        </p:nvSpPr>
        <p:spPr bwMode="auto">
          <a:xfrm>
            <a:off x="1357313" y="3257550"/>
            <a:ext cx="138430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Franklin Gothic Book" pitchFamily="34" charset="0"/>
                <a:cs typeface="Arial" charset="0"/>
              </a:defRPr>
            </a:lvl1pPr>
            <a:lvl2pPr marL="742950" indent="-285750" eaLnBrk="0" hangingPunct="0">
              <a:defRPr>
                <a:solidFill>
                  <a:schemeClr val="tx1"/>
                </a:solidFill>
                <a:latin typeface="Franklin Gothic Book" pitchFamily="34" charset="0"/>
                <a:cs typeface="Arial" charset="0"/>
              </a:defRPr>
            </a:lvl2pPr>
            <a:lvl3pPr marL="1143000" indent="-228600" eaLnBrk="0" hangingPunct="0">
              <a:defRPr>
                <a:solidFill>
                  <a:schemeClr val="tx1"/>
                </a:solidFill>
                <a:latin typeface="Franklin Gothic Book" pitchFamily="34" charset="0"/>
                <a:cs typeface="Arial" charset="0"/>
              </a:defRPr>
            </a:lvl3pPr>
            <a:lvl4pPr marL="1600200" indent="-228600" eaLnBrk="0" hangingPunct="0">
              <a:defRPr>
                <a:solidFill>
                  <a:schemeClr val="tx1"/>
                </a:solidFill>
                <a:latin typeface="Franklin Gothic Book" pitchFamily="34" charset="0"/>
                <a:cs typeface="Arial" charset="0"/>
              </a:defRPr>
            </a:lvl4pPr>
            <a:lvl5pPr marL="2057400" indent="-228600" eaLnBrk="0" hangingPunct="0">
              <a:defRPr>
                <a:solidFill>
                  <a:schemeClr val="tx1"/>
                </a:solidFill>
                <a:latin typeface="Franklin Gothic Book" pitchFamily="34" charset="0"/>
                <a:cs typeface="Arial" charset="0"/>
              </a:defRPr>
            </a:lvl5pPr>
            <a:lvl6pPr marL="2514600" indent="-228600" eaLnBrk="0" fontAlgn="base" hangingPunct="0">
              <a:spcBef>
                <a:spcPct val="0"/>
              </a:spcBef>
              <a:spcAft>
                <a:spcPct val="0"/>
              </a:spcAft>
              <a:defRPr>
                <a:solidFill>
                  <a:schemeClr val="tx1"/>
                </a:solidFill>
                <a:latin typeface="Franklin Gothic Book" pitchFamily="34" charset="0"/>
                <a:cs typeface="Arial" charset="0"/>
              </a:defRPr>
            </a:lvl6pPr>
            <a:lvl7pPr marL="2971800" indent="-228600" eaLnBrk="0" fontAlgn="base" hangingPunct="0">
              <a:spcBef>
                <a:spcPct val="0"/>
              </a:spcBef>
              <a:spcAft>
                <a:spcPct val="0"/>
              </a:spcAft>
              <a:defRPr>
                <a:solidFill>
                  <a:schemeClr val="tx1"/>
                </a:solidFill>
                <a:latin typeface="Franklin Gothic Book" pitchFamily="34" charset="0"/>
                <a:cs typeface="Arial" charset="0"/>
              </a:defRPr>
            </a:lvl7pPr>
            <a:lvl8pPr marL="3429000" indent="-228600" eaLnBrk="0" fontAlgn="base" hangingPunct="0">
              <a:spcBef>
                <a:spcPct val="0"/>
              </a:spcBef>
              <a:spcAft>
                <a:spcPct val="0"/>
              </a:spcAft>
              <a:defRPr>
                <a:solidFill>
                  <a:schemeClr val="tx1"/>
                </a:solidFill>
                <a:latin typeface="Franklin Gothic Book" pitchFamily="34" charset="0"/>
                <a:cs typeface="Arial" charset="0"/>
              </a:defRPr>
            </a:lvl8pPr>
            <a:lvl9pPr marL="3886200" indent="-228600" eaLnBrk="0" fontAlgn="base" hangingPunct="0">
              <a:spcBef>
                <a:spcPct val="0"/>
              </a:spcBef>
              <a:spcAft>
                <a:spcPct val="0"/>
              </a:spcAft>
              <a:defRPr>
                <a:solidFill>
                  <a:schemeClr val="tx1"/>
                </a:solidFill>
                <a:latin typeface="Franklin Gothic Book" pitchFamily="34" charset="0"/>
                <a:cs typeface="Arial" charset="0"/>
              </a:defRPr>
            </a:lvl9pPr>
          </a:lstStyle>
          <a:p>
            <a:pPr eaLnBrk="1" hangingPunct="1">
              <a:buFont typeface="Arial" charset="0"/>
              <a:buChar char="•"/>
            </a:pPr>
            <a:r>
              <a:rPr lang="tr-TR" sz="1600"/>
              <a:t>Medikal model, implant protez tasarım ve imalatı</a:t>
            </a:r>
          </a:p>
        </p:txBody>
      </p:sp>
      <p:pic>
        <p:nvPicPr>
          <p:cNvPr id="33800" name="Resim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9888" y="4835525"/>
            <a:ext cx="987425"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1" name="Metin kutusu 8"/>
          <p:cNvSpPr txBox="1">
            <a:spLocks noChangeArrowheads="1"/>
          </p:cNvSpPr>
          <p:nvPr/>
        </p:nvSpPr>
        <p:spPr bwMode="auto">
          <a:xfrm>
            <a:off x="1385888" y="4935538"/>
            <a:ext cx="12795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Franklin Gothic Book" pitchFamily="34" charset="0"/>
                <a:cs typeface="Arial" charset="0"/>
              </a:defRPr>
            </a:lvl1pPr>
            <a:lvl2pPr marL="742950" indent="-285750" eaLnBrk="0" hangingPunct="0">
              <a:defRPr>
                <a:solidFill>
                  <a:schemeClr val="tx1"/>
                </a:solidFill>
                <a:latin typeface="Franklin Gothic Book" pitchFamily="34" charset="0"/>
                <a:cs typeface="Arial" charset="0"/>
              </a:defRPr>
            </a:lvl2pPr>
            <a:lvl3pPr marL="1143000" indent="-228600" eaLnBrk="0" hangingPunct="0">
              <a:defRPr>
                <a:solidFill>
                  <a:schemeClr val="tx1"/>
                </a:solidFill>
                <a:latin typeface="Franklin Gothic Book" pitchFamily="34" charset="0"/>
                <a:cs typeface="Arial" charset="0"/>
              </a:defRPr>
            </a:lvl3pPr>
            <a:lvl4pPr marL="1600200" indent="-228600" eaLnBrk="0" hangingPunct="0">
              <a:defRPr>
                <a:solidFill>
                  <a:schemeClr val="tx1"/>
                </a:solidFill>
                <a:latin typeface="Franklin Gothic Book" pitchFamily="34" charset="0"/>
                <a:cs typeface="Arial" charset="0"/>
              </a:defRPr>
            </a:lvl4pPr>
            <a:lvl5pPr marL="2057400" indent="-228600" eaLnBrk="0" hangingPunct="0">
              <a:defRPr>
                <a:solidFill>
                  <a:schemeClr val="tx1"/>
                </a:solidFill>
                <a:latin typeface="Franklin Gothic Book" pitchFamily="34" charset="0"/>
                <a:cs typeface="Arial" charset="0"/>
              </a:defRPr>
            </a:lvl5pPr>
            <a:lvl6pPr marL="2514600" indent="-228600" eaLnBrk="0" fontAlgn="base" hangingPunct="0">
              <a:spcBef>
                <a:spcPct val="0"/>
              </a:spcBef>
              <a:spcAft>
                <a:spcPct val="0"/>
              </a:spcAft>
              <a:defRPr>
                <a:solidFill>
                  <a:schemeClr val="tx1"/>
                </a:solidFill>
                <a:latin typeface="Franklin Gothic Book" pitchFamily="34" charset="0"/>
                <a:cs typeface="Arial" charset="0"/>
              </a:defRPr>
            </a:lvl6pPr>
            <a:lvl7pPr marL="2971800" indent="-228600" eaLnBrk="0" fontAlgn="base" hangingPunct="0">
              <a:spcBef>
                <a:spcPct val="0"/>
              </a:spcBef>
              <a:spcAft>
                <a:spcPct val="0"/>
              </a:spcAft>
              <a:defRPr>
                <a:solidFill>
                  <a:schemeClr val="tx1"/>
                </a:solidFill>
                <a:latin typeface="Franklin Gothic Book" pitchFamily="34" charset="0"/>
                <a:cs typeface="Arial" charset="0"/>
              </a:defRPr>
            </a:lvl7pPr>
            <a:lvl8pPr marL="3429000" indent="-228600" eaLnBrk="0" fontAlgn="base" hangingPunct="0">
              <a:spcBef>
                <a:spcPct val="0"/>
              </a:spcBef>
              <a:spcAft>
                <a:spcPct val="0"/>
              </a:spcAft>
              <a:defRPr>
                <a:solidFill>
                  <a:schemeClr val="tx1"/>
                </a:solidFill>
                <a:latin typeface="Franklin Gothic Book" pitchFamily="34" charset="0"/>
                <a:cs typeface="Arial" charset="0"/>
              </a:defRPr>
            </a:lvl8pPr>
            <a:lvl9pPr marL="3886200" indent="-228600" eaLnBrk="0" fontAlgn="base" hangingPunct="0">
              <a:spcBef>
                <a:spcPct val="0"/>
              </a:spcBef>
              <a:spcAft>
                <a:spcPct val="0"/>
              </a:spcAft>
              <a:defRPr>
                <a:solidFill>
                  <a:schemeClr val="tx1"/>
                </a:solidFill>
                <a:latin typeface="Franklin Gothic Book" pitchFamily="34" charset="0"/>
                <a:cs typeface="Arial" charset="0"/>
              </a:defRPr>
            </a:lvl9pPr>
          </a:lstStyle>
          <a:p>
            <a:pPr eaLnBrk="1" hangingPunct="1">
              <a:buFont typeface="Arial" charset="0"/>
              <a:buChar char="•"/>
            </a:pPr>
            <a:r>
              <a:rPr lang="tr-TR" sz="1600"/>
              <a:t>3B Tarama</a:t>
            </a:r>
          </a:p>
          <a:p>
            <a:pPr eaLnBrk="1" hangingPunct="1">
              <a:buFont typeface="Arial" charset="0"/>
              <a:buChar char="•"/>
            </a:pPr>
            <a:r>
              <a:rPr lang="tr-TR" sz="1600"/>
              <a:t>Tersine Mühendislik</a:t>
            </a:r>
          </a:p>
        </p:txBody>
      </p:sp>
      <p:pic>
        <p:nvPicPr>
          <p:cNvPr id="33802" name="Resim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14663" y="1687513"/>
            <a:ext cx="1001712"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Metin kutusu 10"/>
          <p:cNvSpPr txBox="1"/>
          <p:nvPr/>
        </p:nvSpPr>
        <p:spPr>
          <a:xfrm>
            <a:off x="4148138" y="1597025"/>
            <a:ext cx="2120900" cy="2308225"/>
          </a:xfrm>
          <a:prstGeom prst="rect">
            <a:avLst/>
          </a:prstGeom>
          <a:noFill/>
        </p:spPr>
        <p:txBody>
          <a:bodyPr>
            <a:spAutoFit/>
          </a:bodyPr>
          <a:lstStyle/>
          <a:p>
            <a:pPr marL="342900" indent="-342900">
              <a:buFont typeface="Arial" panose="020B0604020202020204" pitchFamily="34" charset="0"/>
              <a:buChar char="•"/>
              <a:defRPr/>
            </a:pPr>
            <a:r>
              <a:rPr lang="tr-TR" sz="1600" dirty="0" err="1"/>
              <a:t>3B</a:t>
            </a:r>
            <a:r>
              <a:rPr lang="tr-TR" sz="1600" dirty="0"/>
              <a:t> </a:t>
            </a:r>
            <a:r>
              <a:rPr lang="tr-TR" sz="1600" dirty="0"/>
              <a:t> </a:t>
            </a:r>
            <a:r>
              <a:rPr lang="tr-TR" sz="1600" dirty="0"/>
              <a:t>Tarama</a:t>
            </a:r>
          </a:p>
          <a:p>
            <a:pPr marL="342900" indent="-342900">
              <a:buFont typeface="Arial" panose="020B0604020202020204" pitchFamily="34" charset="0"/>
              <a:buChar char="•"/>
              <a:defRPr/>
            </a:pPr>
            <a:r>
              <a:rPr lang="tr-TR" sz="1600" dirty="0"/>
              <a:t>Tersine Mühendislik </a:t>
            </a:r>
          </a:p>
          <a:p>
            <a:pPr marL="342900" indent="-342900">
              <a:buFont typeface="Arial" panose="020B0604020202020204" pitchFamily="34" charset="0"/>
              <a:buChar char="•"/>
              <a:defRPr/>
            </a:pPr>
            <a:r>
              <a:rPr lang="tr-TR" sz="1600" dirty="0"/>
              <a:t>Medikal model, implant,</a:t>
            </a:r>
          </a:p>
          <a:p>
            <a:pPr>
              <a:defRPr/>
            </a:pPr>
            <a:r>
              <a:rPr lang="tr-TR" sz="1600" dirty="0"/>
              <a:t> </a:t>
            </a:r>
            <a:r>
              <a:rPr lang="tr-TR" sz="1600" dirty="0"/>
              <a:t>      protez tasarım ve imalatı</a:t>
            </a:r>
          </a:p>
          <a:p>
            <a:pPr marL="342900" indent="-342900">
              <a:buFont typeface="Arial" panose="020B0604020202020204" pitchFamily="34" charset="0"/>
              <a:buChar char="•"/>
              <a:defRPr/>
            </a:pPr>
            <a:r>
              <a:rPr lang="tr-TR" sz="1600" dirty="0" err="1"/>
              <a:t>3B</a:t>
            </a:r>
            <a:r>
              <a:rPr lang="tr-TR" sz="1600" dirty="0"/>
              <a:t> Yazıcı ile imalat</a:t>
            </a:r>
            <a:endParaRPr lang="tr-TR" sz="1600" dirty="0"/>
          </a:p>
        </p:txBody>
      </p:sp>
      <p:pic>
        <p:nvPicPr>
          <p:cNvPr id="33804" name="Resim 1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798763" y="3435350"/>
            <a:ext cx="1331912"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5" name="Metin kutusu 12"/>
          <p:cNvSpPr txBox="1">
            <a:spLocks noChangeArrowheads="1"/>
          </p:cNvSpPr>
          <p:nvPr/>
        </p:nvSpPr>
        <p:spPr bwMode="auto">
          <a:xfrm>
            <a:off x="7451725" y="4733925"/>
            <a:ext cx="1497013"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Franklin Gothic Book" pitchFamily="34" charset="0"/>
                <a:cs typeface="Arial" charset="0"/>
              </a:defRPr>
            </a:lvl1pPr>
            <a:lvl2pPr marL="742950" indent="-285750" eaLnBrk="0" hangingPunct="0">
              <a:defRPr>
                <a:solidFill>
                  <a:schemeClr val="tx1"/>
                </a:solidFill>
                <a:latin typeface="Franklin Gothic Book" pitchFamily="34" charset="0"/>
                <a:cs typeface="Arial" charset="0"/>
              </a:defRPr>
            </a:lvl2pPr>
            <a:lvl3pPr marL="1143000" indent="-228600" eaLnBrk="0" hangingPunct="0">
              <a:defRPr>
                <a:solidFill>
                  <a:schemeClr val="tx1"/>
                </a:solidFill>
                <a:latin typeface="Franklin Gothic Book" pitchFamily="34" charset="0"/>
                <a:cs typeface="Arial" charset="0"/>
              </a:defRPr>
            </a:lvl3pPr>
            <a:lvl4pPr marL="1600200" indent="-228600" eaLnBrk="0" hangingPunct="0">
              <a:defRPr>
                <a:solidFill>
                  <a:schemeClr val="tx1"/>
                </a:solidFill>
                <a:latin typeface="Franklin Gothic Book" pitchFamily="34" charset="0"/>
                <a:cs typeface="Arial" charset="0"/>
              </a:defRPr>
            </a:lvl4pPr>
            <a:lvl5pPr marL="2057400" indent="-228600" eaLnBrk="0" hangingPunct="0">
              <a:defRPr>
                <a:solidFill>
                  <a:schemeClr val="tx1"/>
                </a:solidFill>
                <a:latin typeface="Franklin Gothic Book" pitchFamily="34" charset="0"/>
                <a:cs typeface="Arial" charset="0"/>
              </a:defRPr>
            </a:lvl5pPr>
            <a:lvl6pPr marL="2514600" indent="-228600" eaLnBrk="0" fontAlgn="base" hangingPunct="0">
              <a:spcBef>
                <a:spcPct val="0"/>
              </a:spcBef>
              <a:spcAft>
                <a:spcPct val="0"/>
              </a:spcAft>
              <a:defRPr>
                <a:solidFill>
                  <a:schemeClr val="tx1"/>
                </a:solidFill>
                <a:latin typeface="Franklin Gothic Book" pitchFamily="34" charset="0"/>
                <a:cs typeface="Arial" charset="0"/>
              </a:defRPr>
            </a:lvl6pPr>
            <a:lvl7pPr marL="2971800" indent="-228600" eaLnBrk="0" fontAlgn="base" hangingPunct="0">
              <a:spcBef>
                <a:spcPct val="0"/>
              </a:spcBef>
              <a:spcAft>
                <a:spcPct val="0"/>
              </a:spcAft>
              <a:defRPr>
                <a:solidFill>
                  <a:schemeClr val="tx1"/>
                </a:solidFill>
                <a:latin typeface="Franklin Gothic Book" pitchFamily="34" charset="0"/>
                <a:cs typeface="Arial" charset="0"/>
              </a:defRPr>
            </a:lvl7pPr>
            <a:lvl8pPr marL="3429000" indent="-228600" eaLnBrk="0" fontAlgn="base" hangingPunct="0">
              <a:spcBef>
                <a:spcPct val="0"/>
              </a:spcBef>
              <a:spcAft>
                <a:spcPct val="0"/>
              </a:spcAft>
              <a:defRPr>
                <a:solidFill>
                  <a:schemeClr val="tx1"/>
                </a:solidFill>
                <a:latin typeface="Franklin Gothic Book" pitchFamily="34" charset="0"/>
                <a:cs typeface="Arial" charset="0"/>
              </a:defRPr>
            </a:lvl8pPr>
            <a:lvl9pPr marL="3886200" indent="-228600" eaLnBrk="0" fontAlgn="base" hangingPunct="0">
              <a:spcBef>
                <a:spcPct val="0"/>
              </a:spcBef>
              <a:spcAft>
                <a:spcPct val="0"/>
              </a:spcAft>
              <a:defRPr>
                <a:solidFill>
                  <a:schemeClr val="tx1"/>
                </a:solidFill>
                <a:latin typeface="Franklin Gothic Book" pitchFamily="34" charset="0"/>
                <a:cs typeface="Arial" charset="0"/>
              </a:defRPr>
            </a:lvl9pPr>
          </a:lstStyle>
          <a:p>
            <a:pPr eaLnBrk="1" hangingPunct="1">
              <a:buFont typeface="Arial" charset="0"/>
              <a:buChar char="•"/>
            </a:pPr>
            <a:r>
              <a:rPr lang="tr-TR" sz="1600"/>
              <a:t>3B Tarama</a:t>
            </a:r>
          </a:p>
          <a:p>
            <a:pPr eaLnBrk="1" hangingPunct="1">
              <a:buFont typeface="Arial" charset="0"/>
              <a:buChar char="•"/>
            </a:pPr>
            <a:r>
              <a:rPr lang="tr-TR" sz="1600"/>
              <a:t>3B Yazıcı satışı</a:t>
            </a:r>
          </a:p>
          <a:p>
            <a:pPr eaLnBrk="1" hangingPunct="1">
              <a:buFont typeface="Arial" charset="0"/>
              <a:buChar char="•"/>
            </a:pPr>
            <a:r>
              <a:rPr lang="tr-TR" sz="1600"/>
              <a:t>3B Yazıcı ile imalat</a:t>
            </a:r>
          </a:p>
        </p:txBody>
      </p:sp>
      <p:pic>
        <p:nvPicPr>
          <p:cNvPr id="33806" name="Resim 1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870200" y="4905375"/>
            <a:ext cx="1187450"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7" name="Metin kutusu 14"/>
          <p:cNvSpPr txBox="1">
            <a:spLocks noChangeArrowheads="1"/>
          </p:cNvSpPr>
          <p:nvPr/>
        </p:nvSpPr>
        <p:spPr bwMode="auto">
          <a:xfrm>
            <a:off x="4148138" y="5011738"/>
            <a:ext cx="1660525"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Franklin Gothic Book" pitchFamily="34" charset="0"/>
                <a:cs typeface="Arial" charset="0"/>
              </a:defRPr>
            </a:lvl1pPr>
            <a:lvl2pPr marL="742950" indent="-285750" eaLnBrk="0" hangingPunct="0">
              <a:defRPr>
                <a:solidFill>
                  <a:schemeClr val="tx1"/>
                </a:solidFill>
                <a:latin typeface="Franklin Gothic Book" pitchFamily="34" charset="0"/>
                <a:cs typeface="Arial" charset="0"/>
              </a:defRPr>
            </a:lvl2pPr>
            <a:lvl3pPr marL="1143000" indent="-228600" eaLnBrk="0" hangingPunct="0">
              <a:defRPr>
                <a:solidFill>
                  <a:schemeClr val="tx1"/>
                </a:solidFill>
                <a:latin typeface="Franklin Gothic Book" pitchFamily="34" charset="0"/>
                <a:cs typeface="Arial" charset="0"/>
              </a:defRPr>
            </a:lvl3pPr>
            <a:lvl4pPr marL="1600200" indent="-228600" eaLnBrk="0" hangingPunct="0">
              <a:defRPr>
                <a:solidFill>
                  <a:schemeClr val="tx1"/>
                </a:solidFill>
                <a:latin typeface="Franklin Gothic Book" pitchFamily="34" charset="0"/>
                <a:cs typeface="Arial" charset="0"/>
              </a:defRPr>
            </a:lvl4pPr>
            <a:lvl5pPr marL="2057400" indent="-228600" eaLnBrk="0" hangingPunct="0">
              <a:defRPr>
                <a:solidFill>
                  <a:schemeClr val="tx1"/>
                </a:solidFill>
                <a:latin typeface="Franklin Gothic Book" pitchFamily="34" charset="0"/>
                <a:cs typeface="Arial" charset="0"/>
              </a:defRPr>
            </a:lvl5pPr>
            <a:lvl6pPr marL="2514600" indent="-228600" eaLnBrk="0" fontAlgn="base" hangingPunct="0">
              <a:spcBef>
                <a:spcPct val="0"/>
              </a:spcBef>
              <a:spcAft>
                <a:spcPct val="0"/>
              </a:spcAft>
              <a:defRPr>
                <a:solidFill>
                  <a:schemeClr val="tx1"/>
                </a:solidFill>
                <a:latin typeface="Franklin Gothic Book" pitchFamily="34" charset="0"/>
                <a:cs typeface="Arial" charset="0"/>
              </a:defRPr>
            </a:lvl6pPr>
            <a:lvl7pPr marL="2971800" indent="-228600" eaLnBrk="0" fontAlgn="base" hangingPunct="0">
              <a:spcBef>
                <a:spcPct val="0"/>
              </a:spcBef>
              <a:spcAft>
                <a:spcPct val="0"/>
              </a:spcAft>
              <a:defRPr>
                <a:solidFill>
                  <a:schemeClr val="tx1"/>
                </a:solidFill>
                <a:latin typeface="Franklin Gothic Book" pitchFamily="34" charset="0"/>
                <a:cs typeface="Arial" charset="0"/>
              </a:defRPr>
            </a:lvl7pPr>
            <a:lvl8pPr marL="3429000" indent="-228600" eaLnBrk="0" fontAlgn="base" hangingPunct="0">
              <a:spcBef>
                <a:spcPct val="0"/>
              </a:spcBef>
              <a:spcAft>
                <a:spcPct val="0"/>
              </a:spcAft>
              <a:defRPr>
                <a:solidFill>
                  <a:schemeClr val="tx1"/>
                </a:solidFill>
                <a:latin typeface="Franklin Gothic Book" pitchFamily="34" charset="0"/>
                <a:cs typeface="Arial" charset="0"/>
              </a:defRPr>
            </a:lvl8pPr>
            <a:lvl9pPr marL="3886200" indent="-228600" eaLnBrk="0" fontAlgn="base" hangingPunct="0">
              <a:spcBef>
                <a:spcPct val="0"/>
              </a:spcBef>
              <a:spcAft>
                <a:spcPct val="0"/>
              </a:spcAft>
              <a:defRPr>
                <a:solidFill>
                  <a:schemeClr val="tx1"/>
                </a:solidFill>
                <a:latin typeface="Franklin Gothic Book" pitchFamily="34" charset="0"/>
                <a:cs typeface="Arial" charset="0"/>
              </a:defRPr>
            </a:lvl9pPr>
          </a:lstStyle>
          <a:p>
            <a:pPr eaLnBrk="1" hangingPunct="1">
              <a:buFont typeface="Arial" charset="0"/>
              <a:buChar char="•"/>
            </a:pPr>
            <a:r>
              <a:rPr lang="tr-TR" sz="1600"/>
              <a:t>3B Tarama</a:t>
            </a:r>
          </a:p>
          <a:p>
            <a:pPr eaLnBrk="1" hangingPunct="1">
              <a:buFont typeface="Arial" charset="0"/>
              <a:buChar char="•"/>
            </a:pPr>
            <a:r>
              <a:rPr lang="tr-TR" sz="1600"/>
              <a:t>3B Yazıcı ile imalat</a:t>
            </a:r>
          </a:p>
          <a:p>
            <a:pPr eaLnBrk="1" hangingPunct="1">
              <a:buFont typeface="Arial" charset="0"/>
              <a:buChar char="•"/>
            </a:pPr>
            <a:r>
              <a:rPr lang="tr-TR" sz="1600"/>
              <a:t>Tersine Mühendislik</a:t>
            </a:r>
          </a:p>
        </p:txBody>
      </p:sp>
      <p:pic>
        <p:nvPicPr>
          <p:cNvPr id="33808" name="Resim 1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354763" y="1450975"/>
            <a:ext cx="941387"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9" name="Metin kutusu 16"/>
          <p:cNvSpPr txBox="1">
            <a:spLocks noChangeArrowheads="1"/>
          </p:cNvSpPr>
          <p:nvPr/>
        </p:nvSpPr>
        <p:spPr bwMode="auto">
          <a:xfrm>
            <a:off x="7475538" y="1463675"/>
            <a:ext cx="1660525"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Franklin Gothic Book" pitchFamily="34" charset="0"/>
                <a:cs typeface="Arial" charset="0"/>
              </a:defRPr>
            </a:lvl1pPr>
            <a:lvl2pPr marL="742950" indent="-285750" eaLnBrk="0" hangingPunct="0">
              <a:defRPr>
                <a:solidFill>
                  <a:schemeClr val="tx1"/>
                </a:solidFill>
                <a:latin typeface="Franklin Gothic Book" pitchFamily="34" charset="0"/>
                <a:cs typeface="Arial" charset="0"/>
              </a:defRPr>
            </a:lvl2pPr>
            <a:lvl3pPr marL="1143000" indent="-228600" eaLnBrk="0" hangingPunct="0">
              <a:defRPr>
                <a:solidFill>
                  <a:schemeClr val="tx1"/>
                </a:solidFill>
                <a:latin typeface="Franklin Gothic Book" pitchFamily="34" charset="0"/>
                <a:cs typeface="Arial" charset="0"/>
              </a:defRPr>
            </a:lvl3pPr>
            <a:lvl4pPr marL="1600200" indent="-228600" eaLnBrk="0" hangingPunct="0">
              <a:defRPr>
                <a:solidFill>
                  <a:schemeClr val="tx1"/>
                </a:solidFill>
                <a:latin typeface="Franklin Gothic Book" pitchFamily="34" charset="0"/>
                <a:cs typeface="Arial" charset="0"/>
              </a:defRPr>
            </a:lvl4pPr>
            <a:lvl5pPr marL="2057400" indent="-228600" eaLnBrk="0" hangingPunct="0">
              <a:defRPr>
                <a:solidFill>
                  <a:schemeClr val="tx1"/>
                </a:solidFill>
                <a:latin typeface="Franklin Gothic Book" pitchFamily="34" charset="0"/>
                <a:cs typeface="Arial" charset="0"/>
              </a:defRPr>
            </a:lvl5pPr>
            <a:lvl6pPr marL="2514600" indent="-228600" eaLnBrk="0" fontAlgn="base" hangingPunct="0">
              <a:spcBef>
                <a:spcPct val="0"/>
              </a:spcBef>
              <a:spcAft>
                <a:spcPct val="0"/>
              </a:spcAft>
              <a:defRPr>
                <a:solidFill>
                  <a:schemeClr val="tx1"/>
                </a:solidFill>
                <a:latin typeface="Franklin Gothic Book" pitchFamily="34" charset="0"/>
                <a:cs typeface="Arial" charset="0"/>
              </a:defRPr>
            </a:lvl6pPr>
            <a:lvl7pPr marL="2971800" indent="-228600" eaLnBrk="0" fontAlgn="base" hangingPunct="0">
              <a:spcBef>
                <a:spcPct val="0"/>
              </a:spcBef>
              <a:spcAft>
                <a:spcPct val="0"/>
              </a:spcAft>
              <a:defRPr>
                <a:solidFill>
                  <a:schemeClr val="tx1"/>
                </a:solidFill>
                <a:latin typeface="Franklin Gothic Book" pitchFamily="34" charset="0"/>
                <a:cs typeface="Arial" charset="0"/>
              </a:defRPr>
            </a:lvl7pPr>
            <a:lvl8pPr marL="3429000" indent="-228600" eaLnBrk="0" fontAlgn="base" hangingPunct="0">
              <a:spcBef>
                <a:spcPct val="0"/>
              </a:spcBef>
              <a:spcAft>
                <a:spcPct val="0"/>
              </a:spcAft>
              <a:defRPr>
                <a:solidFill>
                  <a:schemeClr val="tx1"/>
                </a:solidFill>
                <a:latin typeface="Franklin Gothic Book" pitchFamily="34" charset="0"/>
                <a:cs typeface="Arial" charset="0"/>
              </a:defRPr>
            </a:lvl8pPr>
            <a:lvl9pPr marL="3886200" indent="-228600" eaLnBrk="0" fontAlgn="base" hangingPunct="0">
              <a:spcBef>
                <a:spcPct val="0"/>
              </a:spcBef>
              <a:spcAft>
                <a:spcPct val="0"/>
              </a:spcAft>
              <a:defRPr>
                <a:solidFill>
                  <a:schemeClr val="tx1"/>
                </a:solidFill>
                <a:latin typeface="Franklin Gothic Book" pitchFamily="34" charset="0"/>
                <a:cs typeface="Arial" charset="0"/>
              </a:defRPr>
            </a:lvl9pPr>
          </a:lstStyle>
          <a:p>
            <a:pPr eaLnBrk="1" hangingPunct="1">
              <a:buFont typeface="Arial" charset="0"/>
              <a:buChar char="•"/>
            </a:pPr>
            <a:r>
              <a:rPr lang="tr-TR" sz="1600"/>
              <a:t>3B Tarama</a:t>
            </a:r>
          </a:p>
          <a:p>
            <a:pPr eaLnBrk="1" hangingPunct="1">
              <a:buFont typeface="Arial" charset="0"/>
              <a:buChar char="•"/>
            </a:pPr>
            <a:r>
              <a:rPr lang="tr-TR" sz="1600"/>
              <a:t>3B Yazıcı ile imalat</a:t>
            </a:r>
          </a:p>
          <a:p>
            <a:pPr eaLnBrk="1" hangingPunct="1">
              <a:buFont typeface="Arial" charset="0"/>
              <a:buChar char="•"/>
            </a:pPr>
            <a:r>
              <a:rPr lang="tr-TR" sz="1600"/>
              <a:t>Tersine Mühendislik</a:t>
            </a:r>
          </a:p>
        </p:txBody>
      </p:sp>
      <p:pic>
        <p:nvPicPr>
          <p:cNvPr id="33810" name="Resim 17"/>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364288" y="3038475"/>
            <a:ext cx="920750"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11" name="Resim 18"/>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191250" y="4905375"/>
            <a:ext cx="1228725"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12" name="Metin kutusu 19"/>
          <p:cNvSpPr txBox="1">
            <a:spLocks noChangeArrowheads="1"/>
          </p:cNvSpPr>
          <p:nvPr/>
        </p:nvSpPr>
        <p:spPr bwMode="auto">
          <a:xfrm>
            <a:off x="1409700" y="1846263"/>
            <a:ext cx="14986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Franklin Gothic Book" pitchFamily="34" charset="0"/>
                <a:cs typeface="Arial" charset="0"/>
              </a:defRPr>
            </a:lvl1pPr>
            <a:lvl2pPr marL="742950" indent="-285750" eaLnBrk="0" hangingPunct="0">
              <a:defRPr>
                <a:solidFill>
                  <a:schemeClr val="tx1"/>
                </a:solidFill>
                <a:latin typeface="Franklin Gothic Book" pitchFamily="34" charset="0"/>
                <a:cs typeface="Arial" charset="0"/>
              </a:defRPr>
            </a:lvl2pPr>
            <a:lvl3pPr marL="1143000" indent="-228600" eaLnBrk="0" hangingPunct="0">
              <a:defRPr>
                <a:solidFill>
                  <a:schemeClr val="tx1"/>
                </a:solidFill>
                <a:latin typeface="Franklin Gothic Book" pitchFamily="34" charset="0"/>
                <a:cs typeface="Arial" charset="0"/>
              </a:defRPr>
            </a:lvl3pPr>
            <a:lvl4pPr marL="1600200" indent="-228600" eaLnBrk="0" hangingPunct="0">
              <a:defRPr>
                <a:solidFill>
                  <a:schemeClr val="tx1"/>
                </a:solidFill>
                <a:latin typeface="Franklin Gothic Book" pitchFamily="34" charset="0"/>
                <a:cs typeface="Arial" charset="0"/>
              </a:defRPr>
            </a:lvl4pPr>
            <a:lvl5pPr marL="2057400" indent="-228600" eaLnBrk="0" hangingPunct="0">
              <a:defRPr>
                <a:solidFill>
                  <a:schemeClr val="tx1"/>
                </a:solidFill>
                <a:latin typeface="Franklin Gothic Book" pitchFamily="34" charset="0"/>
                <a:cs typeface="Arial" charset="0"/>
              </a:defRPr>
            </a:lvl5pPr>
            <a:lvl6pPr marL="2514600" indent="-228600" eaLnBrk="0" fontAlgn="base" hangingPunct="0">
              <a:spcBef>
                <a:spcPct val="0"/>
              </a:spcBef>
              <a:spcAft>
                <a:spcPct val="0"/>
              </a:spcAft>
              <a:defRPr>
                <a:solidFill>
                  <a:schemeClr val="tx1"/>
                </a:solidFill>
                <a:latin typeface="Franklin Gothic Book" pitchFamily="34" charset="0"/>
                <a:cs typeface="Arial" charset="0"/>
              </a:defRPr>
            </a:lvl6pPr>
            <a:lvl7pPr marL="2971800" indent="-228600" eaLnBrk="0" fontAlgn="base" hangingPunct="0">
              <a:spcBef>
                <a:spcPct val="0"/>
              </a:spcBef>
              <a:spcAft>
                <a:spcPct val="0"/>
              </a:spcAft>
              <a:defRPr>
                <a:solidFill>
                  <a:schemeClr val="tx1"/>
                </a:solidFill>
                <a:latin typeface="Franklin Gothic Book" pitchFamily="34" charset="0"/>
                <a:cs typeface="Arial" charset="0"/>
              </a:defRPr>
            </a:lvl7pPr>
            <a:lvl8pPr marL="3429000" indent="-228600" eaLnBrk="0" fontAlgn="base" hangingPunct="0">
              <a:spcBef>
                <a:spcPct val="0"/>
              </a:spcBef>
              <a:spcAft>
                <a:spcPct val="0"/>
              </a:spcAft>
              <a:defRPr>
                <a:solidFill>
                  <a:schemeClr val="tx1"/>
                </a:solidFill>
                <a:latin typeface="Franklin Gothic Book" pitchFamily="34" charset="0"/>
                <a:cs typeface="Arial" charset="0"/>
              </a:defRPr>
            </a:lvl8pPr>
            <a:lvl9pPr marL="3886200" indent="-228600" eaLnBrk="0" fontAlgn="base" hangingPunct="0">
              <a:spcBef>
                <a:spcPct val="0"/>
              </a:spcBef>
              <a:spcAft>
                <a:spcPct val="0"/>
              </a:spcAft>
              <a:defRPr>
                <a:solidFill>
                  <a:schemeClr val="tx1"/>
                </a:solidFill>
                <a:latin typeface="Franklin Gothic Book" pitchFamily="34" charset="0"/>
                <a:cs typeface="Arial" charset="0"/>
              </a:defRPr>
            </a:lvl9pPr>
          </a:lstStyle>
          <a:p>
            <a:pPr eaLnBrk="1" hangingPunct="1">
              <a:buFont typeface="Arial" charset="0"/>
              <a:buChar char="•"/>
            </a:pPr>
            <a:r>
              <a:rPr lang="tr-TR" sz="1600"/>
              <a:t>3B Tarama</a:t>
            </a:r>
          </a:p>
          <a:p>
            <a:pPr eaLnBrk="1" hangingPunct="1">
              <a:buFont typeface="Arial" charset="0"/>
              <a:buChar char="•"/>
            </a:pPr>
            <a:r>
              <a:rPr lang="tr-TR" sz="1600"/>
              <a:t>3B Yazıcı satışı</a:t>
            </a:r>
          </a:p>
          <a:p>
            <a:pPr eaLnBrk="1" hangingPunct="1">
              <a:buFont typeface="Arial" charset="0"/>
              <a:buChar char="•"/>
            </a:pPr>
            <a:r>
              <a:rPr lang="tr-TR" sz="1600"/>
              <a:t>3B Yazıcı ile imalat</a:t>
            </a:r>
          </a:p>
        </p:txBody>
      </p:sp>
      <p:sp>
        <p:nvSpPr>
          <p:cNvPr id="33813" name="Metin kutusu 20"/>
          <p:cNvSpPr txBox="1">
            <a:spLocks noChangeArrowheads="1"/>
          </p:cNvSpPr>
          <p:nvPr/>
        </p:nvSpPr>
        <p:spPr bwMode="auto">
          <a:xfrm>
            <a:off x="7451725" y="3090863"/>
            <a:ext cx="16605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Franklin Gothic Book" pitchFamily="34" charset="0"/>
                <a:cs typeface="Arial" charset="0"/>
              </a:defRPr>
            </a:lvl1pPr>
            <a:lvl2pPr marL="742950" indent="-285750" eaLnBrk="0" hangingPunct="0">
              <a:defRPr>
                <a:solidFill>
                  <a:schemeClr val="tx1"/>
                </a:solidFill>
                <a:latin typeface="Franklin Gothic Book" pitchFamily="34" charset="0"/>
                <a:cs typeface="Arial" charset="0"/>
              </a:defRPr>
            </a:lvl2pPr>
            <a:lvl3pPr marL="1143000" indent="-228600" eaLnBrk="0" hangingPunct="0">
              <a:defRPr>
                <a:solidFill>
                  <a:schemeClr val="tx1"/>
                </a:solidFill>
                <a:latin typeface="Franklin Gothic Book" pitchFamily="34" charset="0"/>
                <a:cs typeface="Arial" charset="0"/>
              </a:defRPr>
            </a:lvl3pPr>
            <a:lvl4pPr marL="1600200" indent="-228600" eaLnBrk="0" hangingPunct="0">
              <a:defRPr>
                <a:solidFill>
                  <a:schemeClr val="tx1"/>
                </a:solidFill>
                <a:latin typeface="Franklin Gothic Book" pitchFamily="34" charset="0"/>
                <a:cs typeface="Arial" charset="0"/>
              </a:defRPr>
            </a:lvl4pPr>
            <a:lvl5pPr marL="2057400" indent="-228600" eaLnBrk="0" hangingPunct="0">
              <a:defRPr>
                <a:solidFill>
                  <a:schemeClr val="tx1"/>
                </a:solidFill>
                <a:latin typeface="Franklin Gothic Book" pitchFamily="34" charset="0"/>
                <a:cs typeface="Arial" charset="0"/>
              </a:defRPr>
            </a:lvl5pPr>
            <a:lvl6pPr marL="2514600" indent="-228600" eaLnBrk="0" fontAlgn="base" hangingPunct="0">
              <a:spcBef>
                <a:spcPct val="0"/>
              </a:spcBef>
              <a:spcAft>
                <a:spcPct val="0"/>
              </a:spcAft>
              <a:defRPr>
                <a:solidFill>
                  <a:schemeClr val="tx1"/>
                </a:solidFill>
                <a:latin typeface="Franklin Gothic Book" pitchFamily="34" charset="0"/>
                <a:cs typeface="Arial" charset="0"/>
              </a:defRPr>
            </a:lvl6pPr>
            <a:lvl7pPr marL="2971800" indent="-228600" eaLnBrk="0" fontAlgn="base" hangingPunct="0">
              <a:spcBef>
                <a:spcPct val="0"/>
              </a:spcBef>
              <a:spcAft>
                <a:spcPct val="0"/>
              </a:spcAft>
              <a:defRPr>
                <a:solidFill>
                  <a:schemeClr val="tx1"/>
                </a:solidFill>
                <a:latin typeface="Franklin Gothic Book" pitchFamily="34" charset="0"/>
                <a:cs typeface="Arial" charset="0"/>
              </a:defRPr>
            </a:lvl7pPr>
            <a:lvl8pPr marL="3429000" indent="-228600" eaLnBrk="0" fontAlgn="base" hangingPunct="0">
              <a:spcBef>
                <a:spcPct val="0"/>
              </a:spcBef>
              <a:spcAft>
                <a:spcPct val="0"/>
              </a:spcAft>
              <a:defRPr>
                <a:solidFill>
                  <a:schemeClr val="tx1"/>
                </a:solidFill>
                <a:latin typeface="Franklin Gothic Book" pitchFamily="34" charset="0"/>
                <a:cs typeface="Arial" charset="0"/>
              </a:defRPr>
            </a:lvl8pPr>
            <a:lvl9pPr marL="3886200" indent="-228600" eaLnBrk="0" fontAlgn="base" hangingPunct="0">
              <a:spcBef>
                <a:spcPct val="0"/>
              </a:spcBef>
              <a:spcAft>
                <a:spcPct val="0"/>
              </a:spcAft>
              <a:defRPr>
                <a:solidFill>
                  <a:schemeClr val="tx1"/>
                </a:solidFill>
                <a:latin typeface="Franklin Gothic Book" pitchFamily="34" charset="0"/>
                <a:cs typeface="Arial" charset="0"/>
              </a:defRPr>
            </a:lvl9pPr>
          </a:lstStyle>
          <a:p>
            <a:pPr eaLnBrk="1" hangingPunct="1">
              <a:buFont typeface="Arial" charset="0"/>
              <a:buChar char="•"/>
            </a:pPr>
            <a:r>
              <a:rPr lang="tr-TR" sz="1600"/>
              <a:t>3B Tarama</a:t>
            </a:r>
          </a:p>
          <a:p>
            <a:pPr eaLnBrk="1" hangingPunct="1">
              <a:buFont typeface="Arial" charset="0"/>
              <a:buChar char="•"/>
            </a:pPr>
            <a:r>
              <a:rPr lang="tr-TR" sz="1600"/>
              <a:t>3B Yazıcı ile imalat</a:t>
            </a:r>
          </a:p>
          <a:p>
            <a:pPr eaLnBrk="1" hangingPunct="1">
              <a:buFont typeface="Arial" charset="0"/>
              <a:buChar char="•"/>
            </a:pPr>
            <a:r>
              <a:rPr lang="tr-TR" sz="1600"/>
              <a:t>Tersine Mühendislik</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Unvan 1"/>
          <p:cNvSpPr>
            <a:spLocks noGrp="1"/>
          </p:cNvSpPr>
          <p:nvPr>
            <p:ph type="title"/>
          </p:nvPr>
        </p:nvSpPr>
        <p:spPr>
          <a:xfrm>
            <a:off x="801688" y="198438"/>
            <a:ext cx="7543800" cy="690562"/>
          </a:xfrm>
        </p:spPr>
        <p:txBody>
          <a:bodyPr/>
          <a:lstStyle/>
          <a:p>
            <a:pPr fontAlgn="auto">
              <a:spcAft>
                <a:spcPts val="0"/>
              </a:spcAft>
              <a:defRPr/>
            </a:pPr>
            <a:r>
              <a:rPr lang="tr-TR" sz="2800" b="1" dirty="0" smtClean="0">
                <a:latin typeface="Times New Roman" panose="02020603050405020304" pitchFamily="18" charset="0"/>
                <a:cs typeface="Times New Roman" panose="02020603050405020304" pitchFamily="18" charset="0"/>
              </a:rPr>
              <a:t>Türkiye’de </a:t>
            </a:r>
            <a:r>
              <a:rPr lang="tr-TR" sz="2800" b="1" dirty="0" err="1" smtClean="0">
                <a:latin typeface="Times New Roman" panose="02020603050405020304" pitchFamily="18" charset="0"/>
                <a:cs typeface="Times New Roman" panose="02020603050405020304" pitchFamily="18" charset="0"/>
              </a:rPr>
              <a:t>3b</a:t>
            </a:r>
            <a:r>
              <a:rPr lang="tr-TR" sz="2800" b="1" dirty="0" smtClean="0">
                <a:latin typeface="Times New Roman" panose="02020603050405020304" pitchFamily="18" charset="0"/>
                <a:cs typeface="Times New Roman" panose="02020603050405020304" pitchFamily="18" charset="0"/>
              </a:rPr>
              <a:t> yazıcı sektöründe faaliyet gösteren firmalar</a:t>
            </a:r>
            <a:endParaRPr lang="tr-TR" sz="2800" b="1" dirty="0">
              <a:latin typeface="Times New Roman" panose="02020603050405020304" pitchFamily="18" charset="0"/>
              <a:cs typeface="Times New Roman" panose="02020603050405020304" pitchFamily="18" charset="0"/>
            </a:endParaRPr>
          </a:p>
        </p:txBody>
      </p:sp>
      <p:sp>
        <p:nvSpPr>
          <p:cNvPr id="34819" name="İçerik Yer Tutucusu 2"/>
          <p:cNvSpPr>
            <a:spLocks noGrp="1"/>
          </p:cNvSpPr>
          <p:nvPr>
            <p:ph idx="1"/>
          </p:nvPr>
        </p:nvSpPr>
        <p:spPr>
          <a:xfrm>
            <a:off x="801688" y="1006475"/>
            <a:ext cx="7543800" cy="484188"/>
          </a:xfrm>
        </p:spPr>
        <p:txBody>
          <a:bodyPr/>
          <a:lstStyle/>
          <a:p>
            <a:pPr marL="0" indent="0">
              <a:buFont typeface="Arial" charset="0"/>
              <a:buNone/>
            </a:pPr>
            <a:r>
              <a:rPr lang="tr-TR" b="1" smtClean="0"/>
              <a:t>İstanbul’da Faaliyet Gösteren firmalar</a:t>
            </a:r>
          </a:p>
        </p:txBody>
      </p:sp>
      <p:pic>
        <p:nvPicPr>
          <p:cNvPr id="34820" name="Resim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6963" y="1743075"/>
            <a:ext cx="1152525"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Metin kutusu 6"/>
          <p:cNvSpPr txBox="1">
            <a:spLocks noChangeArrowheads="1"/>
          </p:cNvSpPr>
          <p:nvPr/>
        </p:nvSpPr>
        <p:spPr bwMode="auto">
          <a:xfrm>
            <a:off x="2590800" y="1730375"/>
            <a:ext cx="16605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Franklin Gothic Book" pitchFamily="34" charset="0"/>
                <a:cs typeface="Arial" charset="0"/>
              </a:defRPr>
            </a:lvl1pPr>
            <a:lvl2pPr marL="742950" indent="-285750" eaLnBrk="0" hangingPunct="0">
              <a:defRPr>
                <a:solidFill>
                  <a:schemeClr val="tx1"/>
                </a:solidFill>
                <a:latin typeface="Franklin Gothic Book" pitchFamily="34" charset="0"/>
                <a:cs typeface="Arial" charset="0"/>
              </a:defRPr>
            </a:lvl2pPr>
            <a:lvl3pPr marL="1143000" indent="-228600" eaLnBrk="0" hangingPunct="0">
              <a:defRPr>
                <a:solidFill>
                  <a:schemeClr val="tx1"/>
                </a:solidFill>
                <a:latin typeface="Franklin Gothic Book" pitchFamily="34" charset="0"/>
                <a:cs typeface="Arial" charset="0"/>
              </a:defRPr>
            </a:lvl3pPr>
            <a:lvl4pPr marL="1600200" indent="-228600" eaLnBrk="0" hangingPunct="0">
              <a:defRPr>
                <a:solidFill>
                  <a:schemeClr val="tx1"/>
                </a:solidFill>
                <a:latin typeface="Franklin Gothic Book" pitchFamily="34" charset="0"/>
                <a:cs typeface="Arial" charset="0"/>
              </a:defRPr>
            </a:lvl4pPr>
            <a:lvl5pPr marL="2057400" indent="-228600" eaLnBrk="0" hangingPunct="0">
              <a:defRPr>
                <a:solidFill>
                  <a:schemeClr val="tx1"/>
                </a:solidFill>
                <a:latin typeface="Franklin Gothic Book" pitchFamily="34" charset="0"/>
                <a:cs typeface="Arial" charset="0"/>
              </a:defRPr>
            </a:lvl5pPr>
            <a:lvl6pPr marL="2514600" indent="-228600" eaLnBrk="0" fontAlgn="base" hangingPunct="0">
              <a:spcBef>
                <a:spcPct val="0"/>
              </a:spcBef>
              <a:spcAft>
                <a:spcPct val="0"/>
              </a:spcAft>
              <a:defRPr>
                <a:solidFill>
                  <a:schemeClr val="tx1"/>
                </a:solidFill>
                <a:latin typeface="Franklin Gothic Book" pitchFamily="34" charset="0"/>
                <a:cs typeface="Arial" charset="0"/>
              </a:defRPr>
            </a:lvl6pPr>
            <a:lvl7pPr marL="2971800" indent="-228600" eaLnBrk="0" fontAlgn="base" hangingPunct="0">
              <a:spcBef>
                <a:spcPct val="0"/>
              </a:spcBef>
              <a:spcAft>
                <a:spcPct val="0"/>
              </a:spcAft>
              <a:defRPr>
                <a:solidFill>
                  <a:schemeClr val="tx1"/>
                </a:solidFill>
                <a:latin typeface="Franklin Gothic Book" pitchFamily="34" charset="0"/>
                <a:cs typeface="Arial" charset="0"/>
              </a:defRPr>
            </a:lvl7pPr>
            <a:lvl8pPr marL="3429000" indent="-228600" eaLnBrk="0" fontAlgn="base" hangingPunct="0">
              <a:spcBef>
                <a:spcPct val="0"/>
              </a:spcBef>
              <a:spcAft>
                <a:spcPct val="0"/>
              </a:spcAft>
              <a:defRPr>
                <a:solidFill>
                  <a:schemeClr val="tx1"/>
                </a:solidFill>
                <a:latin typeface="Franklin Gothic Book" pitchFamily="34" charset="0"/>
                <a:cs typeface="Arial" charset="0"/>
              </a:defRPr>
            </a:lvl8pPr>
            <a:lvl9pPr marL="3886200" indent="-228600" eaLnBrk="0" fontAlgn="base" hangingPunct="0">
              <a:spcBef>
                <a:spcPct val="0"/>
              </a:spcBef>
              <a:spcAft>
                <a:spcPct val="0"/>
              </a:spcAft>
              <a:defRPr>
                <a:solidFill>
                  <a:schemeClr val="tx1"/>
                </a:solidFill>
                <a:latin typeface="Franklin Gothic Book" pitchFamily="34" charset="0"/>
                <a:cs typeface="Arial" charset="0"/>
              </a:defRPr>
            </a:lvl9pPr>
          </a:lstStyle>
          <a:p>
            <a:pPr eaLnBrk="1" hangingPunct="1">
              <a:buFont typeface="Arial" charset="0"/>
              <a:buChar char="•"/>
            </a:pPr>
            <a:r>
              <a:rPr lang="tr-TR" sz="1600"/>
              <a:t>3B Tarama</a:t>
            </a:r>
          </a:p>
          <a:p>
            <a:pPr eaLnBrk="1" hangingPunct="1">
              <a:buFont typeface="Arial" charset="0"/>
              <a:buChar char="•"/>
            </a:pPr>
            <a:r>
              <a:rPr lang="tr-TR" sz="1600"/>
              <a:t>3B Yazıcı ile baskı</a:t>
            </a:r>
          </a:p>
          <a:p>
            <a:pPr eaLnBrk="1" hangingPunct="1">
              <a:buFont typeface="Arial" charset="0"/>
              <a:buChar char="•"/>
            </a:pPr>
            <a:r>
              <a:rPr lang="tr-TR" sz="1600"/>
              <a:t>Tersine Mühendislik</a:t>
            </a:r>
          </a:p>
        </p:txBody>
      </p:sp>
      <p:pic>
        <p:nvPicPr>
          <p:cNvPr id="34822" name="Resim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3162300"/>
            <a:ext cx="1308100"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22363" y="4668838"/>
            <a:ext cx="1085850"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4" name="Resim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91050" y="1609725"/>
            <a:ext cx="1157288"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5" name="Resim 1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708525" y="3703638"/>
            <a:ext cx="1157288"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Metin kutusu 11"/>
          <p:cNvSpPr txBox="1"/>
          <p:nvPr/>
        </p:nvSpPr>
        <p:spPr>
          <a:xfrm>
            <a:off x="2689225" y="4824413"/>
            <a:ext cx="1660525" cy="3046412"/>
          </a:xfrm>
          <a:prstGeom prst="rect">
            <a:avLst/>
          </a:prstGeom>
          <a:noFill/>
        </p:spPr>
        <p:txBody>
          <a:bodyPr>
            <a:spAutoFit/>
          </a:bodyPr>
          <a:lstStyle/>
          <a:p>
            <a:pPr marL="285750" indent="-285750">
              <a:buFont typeface="Arial" panose="020B0604020202020204" pitchFamily="34" charset="0"/>
              <a:buChar char="•"/>
              <a:defRPr/>
            </a:pPr>
            <a:r>
              <a:rPr lang="tr-TR" sz="1600" dirty="0" err="1"/>
              <a:t>3B</a:t>
            </a:r>
            <a:r>
              <a:rPr lang="tr-TR" sz="1600" dirty="0"/>
              <a:t> Tarama</a:t>
            </a:r>
          </a:p>
          <a:p>
            <a:pPr marL="285750" indent="-285750">
              <a:buFont typeface="Arial" panose="020B0604020202020204" pitchFamily="34" charset="0"/>
              <a:buChar char="•"/>
              <a:defRPr/>
            </a:pPr>
            <a:r>
              <a:rPr lang="tr-TR" sz="1600" dirty="0" err="1"/>
              <a:t>3B</a:t>
            </a:r>
            <a:r>
              <a:rPr lang="tr-TR" sz="1600" dirty="0"/>
              <a:t> Yazıcı satışı</a:t>
            </a:r>
          </a:p>
          <a:p>
            <a:pPr marL="285750" indent="-285750">
              <a:buFont typeface="Arial" panose="020B0604020202020204" pitchFamily="34" charset="0"/>
              <a:buChar char="•"/>
              <a:defRPr/>
            </a:pPr>
            <a:r>
              <a:rPr lang="tr-TR" sz="1600" dirty="0" err="1"/>
              <a:t>3B</a:t>
            </a:r>
            <a:r>
              <a:rPr lang="tr-TR" sz="1600" dirty="0"/>
              <a:t> </a:t>
            </a:r>
            <a:r>
              <a:rPr lang="tr-TR" sz="1600" dirty="0"/>
              <a:t>Yazıcı ile </a:t>
            </a:r>
            <a:r>
              <a:rPr lang="tr-TR" sz="1600" dirty="0"/>
              <a:t>baskı</a:t>
            </a:r>
          </a:p>
          <a:p>
            <a:pPr marL="285750" indent="-285750">
              <a:buFont typeface="Arial" panose="020B0604020202020204" pitchFamily="34" charset="0"/>
              <a:buChar char="•"/>
              <a:defRPr/>
            </a:pPr>
            <a:r>
              <a:rPr lang="tr-TR" sz="1600" dirty="0"/>
              <a:t>Medikal model, implant, protez tasarım ve imalatı</a:t>
            </a:r>
          </a:p>
          <a:p>
            <a:pPr>
              <a:defRPr/>
            </a:pPr>
            <a:endParaRPr lang="tr-TR" sz="1600" dirty="0"/>
          </a:p>
        </p:txBody>
      </p:sp>
      <p:sp>
        <p:nvSpPr>
          <p:cNvPr id="13" name="Metin kutusu 12"/>
          <p:cNvSpPr txBox="1"/>
          <p:nvPr/>
        </p:nvSpPr>
        <p:spPr>
          <a:xfrm>
            <a:off x="2692400" y="3154363"/>
            <a:ext cx="1660525" cy="1570037"/>
          </a:xfrm>
          <a:prstGeom prst="rect">
            <a:avLst/>
          </a:prstGeom>
          <a:noFill/>
        </p:spPr>
        <p:txBody>
          <a:bodyPr>
            <a:spAutoFit/>
          </a:bodyPr>
          <a:lstStyle/>
          <a:p>
            <a:pPr marL="285750" indent="-285750">
              <a:buFont typeface="Arial" panose="020B0604020202020204" pitchFamily="34" charset="0"/>
              <a:buChar char="•"/>
              <a:defRPr/>
            </a:pPr>
            <a:r>
              <a:rPr lang="tr-TR" sz="1600" dirty="0" err="1"/>
              <a:t>3B</a:t>
            </a:r>
            <a:r>
              <a:rPr lang="tr-TR" sz="1600" dirty="0"/>
              <a:t> Tarama</a:t>
            </a:r>
          </a:p>
          <a:p>
            <a:pPr marL="285750" indent="-285750">
              <a:buFont typeface="Arial" panose="020B0604020202020204" pitchFamily="34" charset="0"/>
              <a:buChar char="•"/>
              <a:defRPr/>
            </a:pPr>
            <a:r>
              <a:rPr lang="tr-TR" sz="1600" dirty="0" err="1"/>
              <a:t>3B</a:t>
            </a:r>
            <a:r>
              <a:rPr lang="tr-TR" sz="1600" dirty="0"/>
              <a:t> Yazıcı satışı</a:t>
            </a:r>
          </a:p>
          <a:p>
            <a:pPr marL="285750" indent="-285750">
              <a:buFont typeface="Arial" panose="020B0604020202020204" pitchFamily="34" charset="0"/>
              <a:buChar char="•"/>
              <a:defRPr/>
            </a:pPr>
            <a:r>
              <a:rPr lang="tr-TR" sz="1600" dirty="0" err="1"/>
              <a:t>3B</a:t>
            </a:r>
            <a:r>
              <a:rPr lang="tr-TR" sz="1600" dirty="0"/>
              <a:t> </a:t>
            </a:r>
            <a:r>
              <a:rPr lang="tr-TR" sz="1600" dirty="0"/>
              <a:t>Yazıcı ile </a:t>
            </a:r>
            <a:r>
              <a:rPr lang="tr-TR" sz="1600" dirty="0"/>
              <a:t>baskı</a:t>
            </a:r>
          </a:p>
          <a:p>
            <a:pPr>
              <a:defRPr/>
            </a:pPr>
            <a:endParaRPr lang="tr-TR" sz="1600" dirty="0"/>
          </a:p>
        </p:txBody>
      </p:sp>
      <p:sp>
        <p:nvSpPr>
          <p:cNvPr id="14" name="Metin kutusu 13"/>
          <p:cNvSpPr txBox="1"/>
          <p:nvPr/>
        </p:nvSpPr>
        <p:spPr>
          <a:xfrm>
            <a:off x="6089650" y="1743075"/>
            <a:ext cx="1477963" cy="1570038"/>
          </a:xfrm>
          <a:prstGeom prst="rect">
            <a:avLst/>
          </a:prstGeom>
          <a:noFill/>
        </p:spPr>
        <p:txBody>
          <a:bodyPr>
            <a:spAutoFit/>
          </a:bodyPr>
          <a:lstStyle/>
          <a:p>
            <a:pPr marL="285750" indent="-285750">
              <a:buFont typeface="Arial" panose="020B0604020202020204" pitchFamily="34" charset="0"/>
              <a:buChar char="•"/>
              <a:defRPr/>
            </a:pPr>
            <a:r>
              <a:rPr lang="tr-TR" sz="1600" dirty="0" err="1"/>
              <a:t>3B</a:t>
            </a:r>
            <a:r>
              <a:rPr lang="tr-TR" sz="1600" dirty="0"/>
              <a:t> Tarama</a:t>
            </a:r>
          </a:p>
          <a:p>
            <a:pPr marL="285750" indent="-285750">
              <a:buFont typeface="Arial" panose="020B0604020202020204" pitchFamily="34" charset="0"/>
              <a:buChar char="•"/>
              <a:defRPr/>
            </a:pPr>
            <a:r>
              <a:rPr lang="tr-TR" sz="1600" dirty="0" err="1"/>
              <a:t>3B</a:t>
            </a:r>
            <a:r>
              <a:rPr lang="tr-TR" sz="1600" dirty="0"/>
              <a:t> Yazıcı satışı</a:t>
            </a:r>
          </a:p>
          <a:p>
            <a:pPr marL="285750" indent="-285750">
              <a:buFont typeface="Arial" panose="020B0604020202020204" pitchFamily="34" charset="0"/>
              <a:buChar char="•"/>
              <a:defRPr/>
            </a:pPr>
            <a:r>
              <a:rPr lang="tr-TR" sz="1600" dirty="0" err="1"/>
              <a:t>3B</a:t>
            </a:r>
            <a:r>
              <a:rPr lang="tr-TR" sz="1600" dirty="0"/>
              <a:t> </a:t>
            </a:r>
            <a:r>
              <a:rPr lang="tr-TR" sz="1600" dirty="0"/>
              <a:t>Yazıcı ile </a:t>
            </a:r>
            <a:r>
              <a:rPr lang="tr-TR" sz="1600" dirty="0"/>
              <a:t>baskı</a:t>
            </a:r>
          </a:p>
          <a:p>
            <a:pPr>
              <a:defRPr/>
            </a:pPr>
            <a:endParaRPr lang="tr-TR" sz="1600" dirty="0"/>
          </a:p>
        </p:txBody>
      </p:sp>
      <p:sp>
        <p:nvSpPr>
          <p:cNvPr id="15" name="Metin kutusu 14"/>
          <p:cNvSpPr txBox="1"/>
          <p:nvPr/>
        </p:nvSpPr>
        <p:spPr>
          <a:xfrm>
            <a:off x="6089650" y="3500438"/>
            <a:ext cx="1660525" cy="1816100"/>
          </a:xfrm>
          <a:prstGeom prst="rect">
            <a:avLst/>
          </a:prstGeom>
          <a:noFill/>
        </p:spPr>
        <p:txBody>
          <a:bodyPr>
            <a:spAutoFit/>
          </a:bodyPr>
          <a:lstStyle/>
          <a:p>
            <a:pPr marL="285750" indent="-285750">
              <a:buFont typeface="Arial" panose="020B0604020202020204" pitchFamily="34" charset="0"/>
              <a:buChar char="•"/>
              <a:defRPr/>
            </a:pPr>
            <a:r>
              <a:rPr lang="tr-TR" sz="1600" dirty="0" err="1"/>
              <a:t>3B</a:t>
            </a:r>
            <a:r>
              <a:rPr lang="tr-TR" sz="1600" dirty="0"/>
              <a:t> Yazıcı satışı</a:t>
            </a:r>
          </a:p>
          <a:p>
            <a:pPr marL="285750" indent="-285750">
              <a:buFont typeface="Arial" panose="020B0604020202020204" pitchFamily="34" charset="0"/>
              <a:buChar char="•"/>
              <a:defRPr/>
            </a:pPr>
            <a:r>
              <a:rPr lang="tr-TR" sz="1600" dirty="0" err="1"/>
              <a:t>3B</a:t>
            </a:r>
            <a:r>
              <a:rPr lang="tr-TR" sz="1600" dirty="0"/>
              <a:t> </a:t>
            </a:r>
            <a:r>
              <a:rPr lang="tr-TR" sz="1600" dirty="0"/>
              <a:t>Yazıcı ile </a:t>
            </a:r>
            <a:r>
              <a:rPr lang="tr-TR" sz="1600" dirty="0"/>
              <a:t>baskı</a:t>
            </a:r>
          </a:p>
          <a:p>
            <a:pPr marL="285750" indent="-285750">
              <a:buFont typeface="Arial" panose="020B0604020202020204" pitchFamily="34" charset="0"/>
              <a:buChar char="•"/>
              <a:defRPr/>
            </a:pPr>
            <a:r>
              <a:rPr lang="tr-TR" sz="1600" dirty="0"/>
              <a:t>Tersine mühendislik</a:t>
            </a:r>
          </a:p>
          <a:p>
            <a:pPr>
              <a:defRPr/>
            </a:pPr>
            <a:endParaRPr lang="tr-TR" sz="1600" dirty="0"/>
          </a:p>
        </p:txBody>
      </p:sp>
      <p:pic>
        <p:nvPicPr>
          <p:cNvPr id="34830" name="Resim 1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708525" y="4887913"/>
            <a:ext cx="114935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Metin kutusu 19"/>
          <p:cNvSpPr txBox="1"/>
          <p:nvPr/>
        </p:nvSpPr>
        <p:spPr>
          <a:xfrm>
            <a:off x="6089650" y="4879975"/>
            <a:ext cx="1477963" cy="1816100"/>
          </a:xfrm>
          <a:prstGeom prst="rect">
            <a:avLst/>
          </a:prstGeom>
          <a:noFill/>
        </p:spPr>
        <p:txBody>
          <a:bodyPr>
            <a:spAutoFit/>
          </a:bodyPr>
          <a:lstStyle/>
          <a:p>
            <a:pPr marL="285750" indent="-285750">
              <a:buFont typeface="Arial" panose="020B0604020202020204" pitchFamily="34" charset="0"/>
              <a:buChar char="•"/>
              <a:defRPr/>
            </a:pPr>
            <a:r>
              <a:rPr lang="tr-TR" sz="1600" dirty="0" err="1"/>
              <a:t>3B</a:t>
            </a:r>
            <a:r>
              <a:rPr lang="tr-TR" sz="1600" dirty="0"/>
              <a:t> Tarama</a:t>
            </a:r>
          </a:p>
          <a:p>
            <a:pPr marL="285750" indent="-285750">
              <a:buFont typeface="Arial" panose="020B0604020202020204" pitchFamily="34" charset="0"/>
              <a:buChar char="•"/>
              <a:defRPr/>
            </a:pPr>
            <a:r>
              <a:rPr lang="tr-TR" sz="1600" dirty="0" err="1"/>
              <a:t>3B</a:t>
            </a:r>
            <a:r>
              <a:rPr lang="tr-TR" sz="1600" dirty="0"/>
              <a:t> </a:t>
            </a:r>
            <a:r>
              <a:rPr lang="tr-TR" sz="1600" dirty="0"/>
              <a:t>Yazıcı ile </a:t>
            </a:r>
            <a:r>
              <a:rPr lang="tr-TR" sz="1600" dirty="0"/>
              <a:t>baskı</a:t>
            </a:r>
          </a:p>
          <a:p>
            <a:pPr marL="285750" indent="-285750">
              <a:buFont typeface="Arial" panose="020B0604020202020204" pitchFamily="34" charset="0"/>
              <a:buChar char="•"/>
              <a:defRPr/>
            </a:pPr>
            <a:r>
              <a:rPr lang="tr-TR" sz="1600" dirty="0"/>
              <a:t>Tersine </a:t>
            </a:r>
            <a:r>
              <a:rPr lang="tr-TR" sz="1600" dirty="0"/>
              <a:t>mühendislik</a:t>
            </a:r>
          </a:p>
          <a:p>
            <a:pPr>
              <a:defRPr/>
            </a:pPr>
            <a:endParaRPr lang="tr-TR" sz="16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Unvan 1"/>
          <p:cNvSpPr>
            <a:spLocks noGrp="1"/>
          </p:cNvSpPr>
          <p:nvPr>
            <p:ph type="title"/>
          </p:nvPr>
        </p:nvSpPr>
        <p:spPr>
          <a:xfrm>
            <a:off x="801688" y="198438"/>
            <a:ext cx="7543800" cy="690562"/>
          </a:xfrm>
        </p:spPr>
        <p:txBody>
          <a:bodyPr/>
          <a:lstStyle/>
          <a:p>
            <a:pPr fontAlgn="auto">
              <a:spcAft>
                <a:spcPts val="0"/>
              </a:spcAft>
              <a:defRPr/>
            </a:pPr>
            <a:r>
              <a:rPr lang="tr-TR" sz="2800" b="1" dirty="0" smtClean="0">
                <a:latin typeface="Times New Roman" panose="02020603050405020304" pitchFamily="18" charset="0"/>
                <a:cs typeface="Times New Roman" panose="02020603050405020304" pitchFamily="18" charset="0"/>
              </a:rPr>
              <a:t>Türkiye’de </a:t>
            </a:r>
            <a:r>
              <a:rPr lang="tr-TR" sz="2800" b="1" dirty="0" err="1" smtClean="0">
                <a:latin typeface="Times New Roman" panose="02020603050405020304" pitchFamily="18" charset="0"/>
                <a:cs typeface="Times New Roman" panose="02020603050405020304" pitchFamily="18" charset="0"/>
              </a:rPr>
              <a:t>3b</a:t>
            </a:r>
            <a:r>
              <a:rPr lang="tr-TR" sz="2800" b="1" dirty="0" smtClean="0">
                <a:latin typeface="Times New Roman" panose="02020603050405020304" pitchFamily="18" charset="0"/>
                <a:cs typeface="Times New Roman" panose="02020603050405020304" pitchFamily="18" charset="0"/>
              </a:rPr>
              <a:t> yazıcı sektöründe faaliyet gösteren firmalar</a:t>
            </a:r>
            <a:endParaRPr lang="tr-TR" sz="2800" b="1" dirty="0">
              <a:latin typeface="Times New Roman" panose="02020603050405020304" pitchFamily="18" charset="0"/>
              <a:cs typeface="Times New Roman" panose="02020603050405020304" pitchFamily="18" charset="0"/>
            </a:endParaRPr>
          </a:p>
        </p:txBody>
      </p:sp>
      <p:sp>
        <p:nvSpPr>
          <p:cNvPr id="35843" name="İçerik Yer Tutucusu 2"/>
          <p:cNvSpPr>
            <a:spLocks noGrp="1"/>
          </p:cNvSpPr>
          <p:nvPr>
            <p:ph idx="1"/>
          </p:nvPr>
        </p:nvSpPr>
        <p:spPr>
          <a:xfrm>
            <a:off x="801688" y="1006475"/>
            <a:ext cx="7543800" cy="484188"/>
          </a:xfrm>
        </p:spPr>
        <p:txBody>
          <a:bodyPr/>
          <a:lstStyle/>
          <a:p>
            <a:pPr marL="0" indent="0">
              <a:buFont typeface="Arial" charset="0"/>
              <a:buNone/>
            </a:pPr>
            <a:r>
              <a:rPr lang="tr-TR" b="1" smtClean="0"/>
              <a:t>İstanbul’da Faaliyet Gösteren firmalar</a:t>
            </a:r>
          </a:p>
        </p:txBody>
      </p:sp>
      <p:pic>
        <p:nvPicPr>
          <p:cNvPr id="35844" name="Resim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0438" y="1893888"/>
            <a:ext cx="1890712" cy="110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Resim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9188" y="4505325"/>
            <a:ext cx="147955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Resim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92713" y="5253038"/>
            <a:ext cx="1528762"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7" name="Resim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268913" y="3130550"/>
            <a:ext cx="1477962"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8" name="Resim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322888" y="1822450"/>
            <a:ext cx="1268412"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Metin kutusu 10"/>
          <p:cNvSpPr txBox="1"/>
          <p:nvPr/>
        </p:nvSpPr>
        <p:spPr>
          <a:xfrm>
            <a:off x="6856413" y="1736725"/>
            <a:ext cx="1812925" cy="1570038"/>
          </a:xfrm>
          <a:prstGeom prst="rect">
            <a:avLst/>
          </a:prstGeom>
          <a:noFill/>
        </p:spPr>
        <p:txBody>
          <a:bodyPr>
            <a:spAutoFit/>
          </a:bodyPr>
          <a:lstStyle/>
          <a:p>
            <a:pPr marL="285750" indent="-285750">
              <a:buFont typeface="Arial" panose="020B0604020202020204" pitchFamily="34" charset="0"/>
              <a:buChar char="•"/>
              <a:defRPr/>
            </a:pPr>
            <a:r>
              <a:rPr lang="tr-TR" sz="1600" dirty="0" err="1"/>
              <a:t>3B</a:t>
            </a:r>
            <a:r>
              <a:rPr lang="tr-TR" sz="1600" dirty="0"/>
              <a:t> Tarama</a:t>
            </a:r>
          </a:p>
          <a:p>
            <a:pPr marL="285750" indent="-285750">
              <a:buFont typeface="Arial" panose="020B0604020202020204" pitchFamily="34" charset="0"/>
              <a:buChar char="•"/>
              <a:defRPr/>
            </a:pPr>
            <a:r>
              <a:rPr lang="tr-TR" sz="1600" dirty="0" err="1"/>
              <a:t>3B</a:t>
            </a:r>
            <a:r>
              <a:rPr lang="tr-TR" sz="1600" dirty="0"/>
              <a:t> </a:t>
            </a:r>
            <a:r>
              <a:rPr lang="tr-TR" sz="1600" dirty="0"/>
              <a:t>Yazıcı ile </a:t>
            </a:r>
            <a:r>
              <a:rPr lang="tr-TR" sz="1600" dirty="0"/>
              <a:t>baskı</a:t>
            </a:r>
          </a:p>
          <a:p>
            <a:pPr marL="285750" indent="-285750">
              <a:buFont typeface="Arial" panose="020B0604020202020204" pitchFamily="34" charset="0"/>
              <a:buChar char="•"/>
              <a:defRPr/>
            </a:pPr>
            <a:r>
              <a:rPr lang="tr-TR" sz="1600" dirty="0"/>
              <a:t>Tersine </a:t>
            </a:r>
            <a:r>
              <a:rPr lang="tr-TR" sz="1600" dirty="0"/>
              <a:t>mühendislik</a:t>
            </a:r>
          </a:p>
          <a:p>
            <a:pPr>
              <a:defRPr/>
            </a:pPr>
            <a:endParaRPr lang="tr-TR" sz="1600" dirty="0"/>
          </a:p>
        </p:txBody>
      </p:sp>
      <p:sp>
        <p:nvSpPr>
          <p:cNvPr id="12" name="Metin kutusu 11"/>
          <p:cNvSpPr txBox="1"/>
          <p:nvPr/>
        </p:nvSpPr>
        <p:spPr>
          <a:xfrm>
            <a:off x="6856413" y="3302000"/>
            <a:ext cx="1709737" cy="1570038"/>
          </a:xfrm>
          <a:prstGeom prst="rect">
            <a:avLst/>
          </a:prstGeom>
          <a:noFill/>
        </p:spPr>
        <p:txBody>
          <a:bodyPr>
            <a:spAutoFit/>
          </a:bodyPr>
          <a:lstStyle/>
          <a:p>
            <a:pPr marL="285750" indent="-285750">
              <a:buFont typeface="Arial" panose="020B0604020202020204" pitchFamily="34" charset="0"/>
              <a:buChar char="•"/>
              <a:defRPr/>
            </a:pPr>
            <a:r>
              <a:rPr lang="tr-TR" sz="1600" dirty="0" err="1"/>
              <a:t>3B</a:t>
            </a:r>
            <a:r>
              <a:rPr lang="tr-TR" sz="1600" dirty="0"/>
              <a:t> Tarama</a:t>
            </a:r>
          </a:p>
          <a:p>
            <a:pPr marL="285750" indent="-285750">
              <a:buFont typeface="Arial" panose="020B0604020202020204" pitchFamily="34" charset="0"/>
              <a:buChar char="•"/>
              <a:defRPr/>
            </a:pPr>
            <a:r>
              <a:rPr lang="tr-TR" sz="1600" dirty="0" err="1"/>
              <a:t>3B</a:t>
            </a:r>
            <a:r>
              <a:rPr lang="tr-TR" sz="1600" dirty="0"/>
              <a:t> </a:t>
            </a:r>
            <a:r>
              <a:rPr lang="tr-TR" sz="1600" dirty="0"/>
              <a:t>Yazıcı ile </a:t>
            </a:r>
            <a:r>
              <a:rPr lang="tr-TR" sz="1600" dirty="0"/>
              <a:t>baskı</a:t>
            </a:r>
          </a:p>
          <a:p>
            <a:pPr marL="285750" indent="-285750">
              <a:buFont typeface="Arial" panose="020B0604020202020204" pitchFamily="34" charset="0"/>
              <a:buChar char="•"/>
              <a:defRPr/>
            </a:pPr>
            <a:r>
              <a:rPr lang="tr-TR" sz="1600" dirty="0"/>
              <a:t>Tersine </a:t>
            </a:r>
            <a:r>
              <a:rPr lang="tr-TR" sz="1600" dirty="0"/>
              <a:t>mühendislik</a:t>
            </a:r>
          </a:p>
          <a:p>
            <a:pPr>
              <a:defRPr/>
            </a:pPr>
            <a:endParaRPr lang="tr-TR" sz="1600" dirty="0"/>
          </a:p>
        </p:txBody>
      </p:sp>
      <p:sp>
        <p:nvSpPr>
          <p:cNvPr id="35851" name="Metin kutusu 12"/>
          <p:cNvSpPr txBox="1">
            <a:spLocks noChangeArrowheads="1"/>
          </p:cNvSpPr>
          <p:nvPr/>
        </p:nvSpPr>
        <p:spPr bwMode="auto">
          <a:xfrm>
            <a:off x="6884988" y="5546725"/>
            <a:ext cx="17954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Franklin Gothic Book" pitchFamily="34" charset="0"/>
                <a:cs typeface="Arial" charset="0"/>
              </a:defRPr>
            </a:lvl1pPr>
            <a:lvl2pPr marL="742950" indent="-285750" eaLnBrk="0" hangingPunct="0">
              <a:defRPr>
                <a:solidFill>
                  <a:schemeClr val="tx1"/>
                </a:solidFill>
                <a:latin typeface="Franklin Gothic Book" pitchFamily="34" charset="0"/>
                <a:cs typeface="Arial" charset="0"/>
              </a:defRPr>
            </a:lvl2pPr>
            <a:lvl3pPr marL="1143000" indent="-228600" eaLnBrk="0" hangingPunct="0">
              <a:defRPr>
                <a:solidFill>
                  <a:schemeClr val="tx1"/>
                </a:solidFill>
                <a:latin typeface="Franklin Gothic Book" pitchFamily="34" charset="0"/>
                <a:cs typeface="Arial" charset="0"/>
              </a:defRPr>
            </a:lvl3pPr>
            <a:lvl4pPr marL="1600200" indent="-228600" eaLnBrk="0" hangingPunct="0">
              <a:defRPr>
                <a:solidFill>
                  <a:schemeClr val="tx1"/>
                </a:solidFill>
                <a:latin typeface="Franklin Gothic Book" pitchFamily="34" charset="0"/>
                <a:cs typeface="Arial" charset="0"/>
              </a:defRPr>
            </a:lvl4pPr>
            <a:lvl5pPr marL="2057400" indent="-228600" eaLnBrk="0" hangingPunct="0">
              <a:defRPr>
                <a:solidFill>
                  <a:schemeClr val="tx1"/>
                </a:solidFill>
                <a:latin typeface="Franklin Gothic Book" pitchFamily="34" charset="0"/>
                <a:cs typeface="Arial" charset="0"/>
              </a:defRPr>
            </a:lvl5pPr>
            <a:lvl6pPr marL="2514600" indent="-228600" eaLnBrk="0" fontAlgn="base" hangingPunct="0">
              <a:spcBef>
                <a:spcPct val="0"/>
              </a:spcBef>
              <a:spcAft>
                <a:spcPct val="0"/>
              </a:spcAft>
              <a:defRPr>
                <a:solidFill>
                  <a:schemeClr val="tx1"/>
                </a:solidFill>
                <a:latin typeface="Franklin Gothic Book" pitchFamily="34" charset="0"/>
                <a:cs typeface="Arial" charset="0"/>
              </a:defRPr>
            </a:lvl6pPr>
            <a:lvl7pPr marL="2971800" indent="-228600" eaLnBrk="0" fontAlgn="base" hangingPunct="0">
              <a:spcBef>
                <a:spcPct val="0"/>
              </a:spcBef>
              <a:spcAft>
                <a:spcPct val="0"/>
              </a:spcAft>
              <a:defRPr>
                <a:solidFill>
                  <a:schemeClr val="tx1"/>
                </a:solidFill>
                <a:latin typeface="Franklin Gothic Book" pitchFamily="34" charset="0"/>
                <a:cs typeface="Arial" charset="0"/>
              </a:defRPr>
            </a:lvl7pPr>
            <a:lvl8pPr marL="3429000" indent="-228600" eaLnBrk="0" fontAlgn="base" hangingPunct="0">
              <a:spcBef>
                <a:spcPct val="0"/>
              </a:spcBef>
              <a:spcAft>
                <a:spcPct val="0"/>
              </a:spcAft>
              <a:defRPr>
                <a:solidFill>
                  <a:schemeClr val="tx1"/>
                </a:solidFill>
                <a:latin typeface="Franklin Gothic Book" pitchFamily="34" charset="0"/>
                <a:cs typeface="Arial" charset="0"/>
              </a:defRPr>
            </a:lvl8pPr>
            <a:lvl9pPr marL="3886200" indent="-228600" eaLnBrk="0" fontAlgn="base" hangingPunct="0">
              <a:spcBef>
                <a:spcPct val="0"/>
              </a:spcBef>
              <a:spcAft>
                <a:spcPct val="0"/>
              </a:spcAft>
              <a:defRPr>
                <a:solidFill>
                  <a:schemeClr val="tx1"/>
                </a:solidFill>
                <a:latin typeface="Franklin Gothic Book" pitchFamily="34" charset="0"/>
                <a:cs typeface="Arial" charset="0"/>
              </a:defRPr>
            </a:lvl9pPr>
          </a:lstStyle>
          <a:p>
            <a:pPr eaLnBrk="1" hangingPunct="1">
              <a:buFont typeface="Arial" charset="0"/>
              <a:buChar char="•"/>
            </a:pPr>
            <a:r>
              <a:rPr lang="tr-TR" sz="1600"/>
              <a:t>3B Yazıcı ile baskı</a:t>
            </a:r>
          </a:p>
        </p:txBody>
      </p:sp>
      <p:sp>
        <p:nvSpPr>
          <p:cNvPr id="35852" name="Metin kutusu 13"/>
          <p:cNvSpPr txBox="1">
            <a:spLocks noChangeArrowheads="1"/>
          </p:cNvSpPr>
          <p:nvPr/>
        </p:nvSpPr>
        <p:spPr bwMode="auto">
          <a:xfrm>
            <a:off x="2851150" y="4914900"/>
            <a:ext cx="17748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Franklin Gothic Book" pitchFamily="34" charset="0"/>
                <a:cs typeface="Arial" charset="0"/>
              </a:defRPr>
            </a:lvl1pPr>
            <a:lvl2pPr marL="742950" indent="-285750" eaLnBrk="0" hangingPunct="0">
              <a:defRPr>
                <a:solidFill>
                  <a:schemeClr val="tx1"/>
                </a:solidFill>
                <a:latin typeface="Franklin Gothic Book" pitchFamily="34" charset="0"/>
                <a:cs typeface="Arial" charset="0"/>
              </a:defRPr>
            </a:lvl2pPr>
            <a:lvl3pPr marL="1143000" indent="-228600" eaLnBrk="0" hangingPunct="0">
              <a:defRPr>
                <a:solidFill>
                  <a:schemeClr val="tx1"/>
                </a:solidFill>
                <a:latin typeface="Franklin Gothic Book" pitchFamily="34" charset="0"/>
                <a:cs typeface="Arial" charset="0"/>
              </a:defRPr>
            </a:lvl3pPr>
            <a:lvl4pPr marL="1600200" indent="-228600" eaLnBrk="0" hangingPunct="0">
              <a:defRPr>
                <a:solidFill>
                  <a:schemeClr val="tx1"/>
                </a:solidFill>
                <a:latin typeface="Franklin Gothic Book" pitchFamily="34" charset="0"/>
                <a:cs typeface="Arial" charset="0"/>
              </a:defRPr>
            </a:lvl4pPr>
            <a:lvl5pPr marL="2057400" indent="-228600" eaLnBrk="0" hangingPunct="0">
              <a:defRPr>
                <a:solidFill>
                  <a:schemeClr val="tx1"/>
                </a:solidFill>
                <a:latin typeface="Franklin Gothic Book" pitchFamily="34" charset="0"/>
                <a:cs typeface="Arial" charset="0"/>
              </a:defRPr>
            </a:lvl5pPr>
            <a:lvl6pPr marL="2514600" indent="-228600" eaLnBrk="0" fontAlgn="base" hangingPunct="0">
              <a:spcBef>
                <a:spcPct val="0"/>
              </a:spcBef>
              <a:spcAft>
                <a:spcPct val="0"/>
              </a:spcAft>
              <a:defRPr>
                <a:solidFill>
                  <a:schemeClr val="tx1"/>
                </a:solidFill>
                <a:latin typeface="Franklin Gothic Book" pitchFamily="34" charset="0"/>
                <a:cs typeface="Arial" charset="0"/>
              </a:defRPr>
            </a:lvl6pPr>
            <a:lvl7pPr marL="2971800" indent="-228600" eaLnBrk="0" fontAlgn="base" hangingPunct="0">
              <a:spcBef>
                <a:spcPct val="0"/>
              </a:spcBef>
              <a:spcAft>
                <a:spcPct val="0"/>
              </a:spcAft>
              <a:defRPr>
                <a:solidFill>
                  <a:schemeClr val="tx1"/>
                </a:solidFill>
                <a:latin typeface="Franklin Gothic Book" pitchFamily="34" charset="0"/>
                <a:cs typeface="Arial" charset="0"/>
              </a:defRPr>
            </a:lvl7pPr>
            <a:lvl8pPr marL="3429000" indent="-228600" eaLnBrk="0" fontAlgn="base" hangingPunct="0">
              <a:spcBef>
                <a:spcPct val="0"/>
              </a:spcBef>
              <a:spcAft>
                <a:spcPct val="0"/>
              </a:spcAft>
              <a:defRPr>
                <a:solidFill>
                  <a:schemeClr val="tx1"/>
                </a:solidFill>
                <a:latin typeface="Franklin Gothic Book" pitchFamily="34" charset="0"/>
                <a:cs typeface="Arial" charset="0"/>
              </a:defRPr>
            </a:lvl8pPr>
            <a:lvl9pPr marL="3886200" indent="-228600" eaLnBrk="0" fontAlgn="base" hangingPunct="0">
              <a:spcBef>
                <a:spcPct val="0"/>
              </a:spcBef>
              <a:spcAft>
                <a:spcPct val="0"/>
              </a:spcAft>
              <a:defRPr>
                <a:solidFill>
                  <a:schemeClr val="tx1"/>
                </a:solidFill>
                <a:latin typeface="Franklin Gothic Book" pitchFamily="34" charset="0"/>
                <a:cs typeface="Arial" charset="0"/>
              </a:defRPr>
            </a:lvl9pPr>
          </a:lstStyle>
          <a:p>
            <a:pPr eaLnBrk="1" hangingPunct="1">
              <a:buFont typeface="Arial" charset="0"/>
              <a:buChar char="•"/>
            </a:pPr>
            <a:r>
              <a:rPr lang="tr-TR" sz="1600"/>
              <a:t>3B Yazıcı ile baskı</a:t>
            </a:r>
          </a:p>
        </p:txBody>
      </p:sp>
      <p:sp>
        <p:nvSpPr>
          <p:cNvPr id="15" name="Metin kutusu 14"/>
          <p:cNvSpPr txBox="1"/>
          <p:nvPr/>
        </p:nvSpPr>
        <p:spPr>
          <a:xfrm>
            <a:off x="2940050" y="2052638"/>
            <a:ext cx="1812925" cy="2062162"/>
          </a:xfrm>
          <a:prstGeom prst="rect">
            <a:avLst/>
          </a:prstGeom>
          <a:noFill/>
        </p:spPr>
        <p:txBody>
          <a:bodyPr>
            <a:spAutoFit/>
          </a:bodyPr>
          <a:lstStyle/>
          <a:p>
            <a:pPr marL="285750" indent="-285750">
              <a:buFont typeface="Arial" panose="020B0604020202020204" pitchFamily="34" charset="0"/>
              <a:buChar char="•"/>
              <a:defRPr/>
            </a:pPr>
            <a:r>
              <a:rPr lang="tr-TR" sz="1600" dirty="0" err="1"/>
              <a:t>3B</a:t>
            </a:r>
            <a:r>
              <a:rPr lang="tr-TR" sz="1600" dirty="0"/>
              <a:t> Optik Tarama</a:t>
            </a:r>
          </a:p>
          <a:p>
            <a:pPr marL="285750" indent="-285750">
              <a:buFont typeface="Arial" panose="020B0604020202020204" pitchFamily="34" charset="0"/>
              <a:buChar char="•"/>
              <a:defRPr/>
            </a:pPr>
            <a:r>
              <a:rPr lang="tr-TR" sz="1600" dirty="0" err="1"/>
              <a:t>3B</a:t>
            </a:r>
            <a:r>
              <a:rPr lang="tr-TR" sz="1600" dirty="0"/>
              <a:t> </a:t>
            </a:r>
            <a:r>
              <a:rPr lang="tr-TR" sz="1600" dirty="0"/>
              <a:t>Yazıcı ile </a:t>
            </a:r>
            <a:r>
              <a:rPr lang="tr-TR" sz="1600" dirty="0"/>
              <a:t>baskı</a:t>
            </a:r>
          </a:p>
          <a:p>
            <a:pPr marL="285750" indent="-285750">
              <a:buFont typeface="Arial" panose="020B0604020202020204" pitchFamily="34" charset="0"/>
              <a:buChar char="•"/>
              <a:defRPr/>
            </a:pPr>
            <a:r>
              <a:rPr lang="tr-TR" sz="1600" dirty="0" err="1"/>
              <a:t>3B</a:t>
            </a:r>
            <a:r>
              <a:rPr lang="tr-TR" sz="1600" dirty="0"/>
              <a:t> Yazıcı satışı</a:t>
            </a:r>
          </a:p>
          <a:p>
            <a:pPr marL="285750" indent="-285750">
              <a:buFont typeface="Arial" panose="020B0604020202020204" pitchFamily="34" charset="0"/>
              <a:buChar char="•"/>
              <a:defRPr/>
            </a:pPr>
            <a:r>
              <a:rPr lang="tr-TR" sz="1600" dirty="0"/>
              <a:t>Tersine </a:t>
            </a:r>
            <a:r>
              <a:rPr lang="tr-TR" sz="1600" dirty="0"/>
              <a:t>mühendislik</a:t>
            </a:r>
          </a:p>
          <a:p>
            <a:pPr>
              <a:defRPr/>
            </a:pPr>
            <a:endParaRPr lang="tr-TR" sz="16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Unvan 1"/>
          <p:cNvSpPr>
            <a:spLocks noGrp="1"/>
          </p:cNvSpPr>
          <p:nvPr>
            <p:ph type="title"/>
          </p:nvPr>
        </p:nvSpPr>
        <p:spPr>
          <a:xfrm>
            <a:off x="801688" y="198438"/>
            <a:ext cx="7543800" cy="690562"/>
          </a:xfrm>
        </p:spPr>
        <p:txBody>
          <a:bodyPr/>
          <a:lstStyle/>
          <a:p>
            <a:pPr fontAlgn="auto">
              <a:spcAft>
                <a:spcPts val="0"/>
              </a:spcAft>
              <a:defRPr/>
            </a:pPr>
            <a:r>
              <a:rPr lang="tr-TR" sz="2800" b="1" dirty="0" smtClean="0">
                <a:latin typeface="Times New Roman" panose="02020603050405020304" pitchFamily="18" charset="0"/>
                <a:cs typeface="Times New Roman" panose="02020603050405020304" pitchFamily="18" charset="0"/>
              </a:rPr>
              <a:t>Türkiye’de </a:t>
            </a:r>
            <a:r>
              <a:rPr lang="tr-TR" sz="2800" b="1" dirty="0" err="1" smtClean="0">
                <a:latin typeface="Times New Roman" panose="02020603050405020304" pitchFamily="18" charset="0"/>
                <a:cs typeface="Times New Roman" panose="02020603050405020304" pitchFamily="18" charset="0"/>
              </a:rPr>
              <a:t>3b</a:t>
            </a:r>
            <a:r>
              <a:rPr lang="tr-TR" sz="2800" b="1" dirty="0" smtClean="0">
                <a:latin typeface="Times New Roman" panose="02020603050405020304" pitchFamily="18" charset="0"/>
                <a:cs typeface="Times New Roman" panose="02020603050405020304" pitchFamily="18" charset="0"/>
              </a:rPr>
              <a:t> yazıcı sektöründe faaliyet gösteren firmalar</a:t>
            </a:r>
            <a:endParaRPr lang="tr-TR" sz="2800" b="1" dirty="0">
              <a:latin typeface="Times New Roman" panose="02020603050405020304" pitchFamily="18" charset="0"/>
              <a:cs typeface="Times New Roman" panose="02020603050405020304" pitchFamily="18" charset="0"/>
            </a:endParaRPr>
          </a:p>
        </p:txBody>
      </p:sp>
      <p:sp>
        <p:nvSpPr>
          <p:cNvPr id="36867" name="İçerik Yer Tutucusu 2"/>
          <p:cNvSpPr>
            <a:spLocks noGrp="1"/>
          </p:cNvSpPr>
          <p:nvPr>
            <p:ph idx="1"/>
          </p:nvPr>
        </p:nvSpPr>
        <p:spPr>
          <a:xfrm>
            <a:off x="801688" y="1006475"/>
            <a:ext cx="7543800" cy="484188"/>
          </a:xfrm>
        </p:spPr>
        <p:txBody>
          <a:bodyPr/>
          <a:lstStyle/>
          <a:p>
            <a:pPr marL="0" indent="0">
              <a:buFont typeface="Arial" charset="0"/>
              <a:buNone/>
            </a:pPr>
            <a:r>
              <a:rPr lang="tr-TR" b="1" smtClean="0"/>
              <a:t>Ankara’da Faaliyet Gösteren firmalar</a:t>
            </a:r>
          </a:p>
        </p:txBody>
      </p:sp>
      <p:pic>
        <p:nvPicPr>
          <p:cNvPr id="36868" name="Resim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1688" y="3292475"/>
            <a:ext cx="1908175"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Resim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1688" y="2159000"/>
            <a:ext cx="2071687"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Resim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79488" y="4876800"/>
            <a:ext cx="1554162" cy="139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1" name="Resim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253038" y="1700213"/>
            <a:ext cx="1585912"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2" name="Resim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253038" y="3616325"/>
            <a:ext cx="2128837"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3" name="Resim 1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253038" y="5302250"/>
            <a:ext cx="1997075" cy="97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4" name="Metin kutusu 11"/>
          <p:cNvSpPr txBox="1">
            <a:spLocks noChangeArrowheads="1"/>
          </p:cNvSpPr>
          <p:nvPr/>
        </p:nvSpPr>
        <p:spPr bwMode="auto">
          <a:xfrm>
            <a:off x="7250113" y="5788025"/>
            <a:ext cx="17970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Franklin Gothic Book" pitchFamily="34" charset="0"/>
                <a:cs typeface="Arial" charset="0"/>
              </a:defRPr>
            </a:lvl1pPr>
            <a:lvl2pPr marL="742950" indent="-285750" eaLnBrk="0" hangingPunct="0">
              <a:defRPr>
                <a:solidFill>
                  <a:schemeClr val="tx1"/>
                </a:solidFill>
                <a:latin typeface="Franklin Gothic Book" pitchFamily="34" charset="0"/>
                <a:cs typeface="Arial" charset="0"/>
              </a:defRPr>
            </a:lvl2pPr>
            <a:lvl3pPr marL="1143000" indent="-228600" eaLnBrk="0" hangingPunct="0">
              <a:defRPr>
                <a:solidFill>
                  <a:schemeClr val="tx1"/>
                </a:solidFill>
                <a:latin typeface="Franklin Gothic Book" pitchFamily="34" charset="0"/>
                <a:cs typeface="Arial" charset="0"/>
              </a:defRPr>
            </a:lvl3pPr>
            <a:lvl4pPr marL="1600200" indent="-228600" eaLnBrk="0" hangingPunct="0">
              <a:defRPr>
                <a:solidFill>
                  <a:schemeClr val="tx1"/>
                </a:solidFill>
                <a:latin typeface="Franklin Gothic Book" pitchFamily="34" charset="0"/>
                <a:cs typeface="Arial" charset="0"/>
              </a:defRPr>
            </a:lvl4pPr>
            <a:lvl5pPr marL="2057400" indent="-228600" eaLnBrk="0" hangingPunct="0">
              <a:defRPr>
                <a:solidFill>
                  <a:schemeClr val="tx1"/>
                </a:solidFill>
                <a:latin typeface="Franklin Gothic Book" pitchFamily="34" charset="0"/>
                <a:cs typeface="Arial" charset="0"/>
              </a:defRPr>
            </a:lvl5pPr>
            <a:lvl6pPr marL="2514600" indent="-228600" eaLnBrk="0" fontAlgn="base" hangingPunct="0">
              <a:spcBef>
                <a:spcPct val="0"/>
              </a:spcBef>
              <a:spcAft>
                <a:spcPct val="0"/>
              </a:spcAft>
              <a:defRPr>
                <a:solidFill>
                  <a:schemeClr val="tx1"/>
                </a:solidFill>
                <a:latin typeface="Franklin Gothic Book" pitchFamily="34" charset="0"/>
                <a:cs typeface="Arial" charset="0"/>
              </a:defRPr>
            </a:lvl6pPr>
            <a:lvl7pPr marL="2971800" indent="-228600" eaLnBrk="0" fontAlgn="base" hangingPunct="0">
              <a:spcBef>
                <a:spcPct val="0"/>
              </a:spcBef>
              <a:spcAft>
                <a:spcPct val="0"/>
              </a:spcAft>
              <a:defRPr>
                <a:solidFill>
                  <a:schemeClr val="tx1"/>
                </a:solidFill>
                <a:latin typeface="Franklin Gothic Book" pitchFamily="34" charset="0"/>
                <a:cs typeface="Arial" charset="0"/>
              </a:defRPr>
            </a:lvl7pPr>
            <a:lvl8pPr marL="3429000" indent="-228600" eaLnBrk="0" fontAlgn="base" hangingPunct="0">
              <a:spcBef>
                <a:spcPct val="0"/>
              </a:spcBef>
              <a:spcAft>
                <a:spcPct val="0"/>
              </a:spcAft>
              <a:defRPr>
                <a:solidFill>
                  <a:schemeClr val="tx1"/>
                </a:solidFill>
                <a:latin typeface="Franklin Gothic Book" pitchFamily="34" charset="0"/>
                <a:cs typeface="Arial" charset="0"/>
              </a:defRPr>
            </a:lvl8pPr>
            <a:lvl9pPr marL="3886200" indent="-228600" eaLnBrk="0" fontAlgn="base" hangingPunct="0">
              <a:spcBef>
                <a:spcPct val="0"/>
              </a:spcBef>
              <a:spcAft>
                <a:spcPct val="0"/>
              </a:spcAft>
              <a:defRPr>
                <a:solidFill>
                  <a:schemeClr val="tx1"/>
                </a:solidFill>
                <a:latin typeface="Franklin Gothic Book" pitchFamily="34" charset="0"/>
                <a:cs typeface="Arial" charset="0"/>
              </a:defRPr>
            </a:lvl9pPr>
          </a:lstStyle>
          <a:p>
            <a:pPr eaLnBrk="1" hangingPunct="1">
              <a:buFont typeface="Arial" charset="0"/>
              <a:buChar char="•"/>
            </a:pPr>
            <a:r>
              <a:rPr lang="tr-TR" sz="1600"/>
              <a:t>3B Yazıcı ile baskı</a:t>
            </a:r>
          </a:p>
        </p:txBody>
      </p:sp>
      <p:sp>
        <p:nvSpPr>
          <p:cNvPr id="36875" name="Metin kutusu 12"/>
          <p:cNvSpPr txBox="1">
            <a:spLocks noChangeArrowheads="1"/>
          </p:cNvSpPr>
          <p:nvPr/>
        </p:nvSpPr>
        <p:spPr bwMode="auto">
          <a:xfrm>
            <a:off x="3211513" y="3544888"/>
            <a:ext cx="17970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Franklin Gothic Book" pitchFamily="34" charset="0"/>
                <a:cs typeface="Arial" charset="0"/>
              </a:defRPr>
            </a:lvl1pPr>
            <a:lvl2pPr marL="742950" indent="-285750" eaLnBrk="0" hangingPunct="0">
              <a:defRPr>
                <a:solidFill>
                  <a:schemeClr val="tx1"/>
                </a:solidFill>
                <a:latin typeface="Franklin Gothic Book" pitchFamily="34" charset="0"/>
                <a:cs typeface="Arial" charset="0"/>
              </a:defRPr>
            </a:lvl2pPr>
            <a:lvl3pPr marL="1143000" indent="-228600" eaLnBrk="0" hangingPunct="0">
              <a:defRPr>
                <a:solidFill>
                  <a:schemeClr val="tx1"/>
                </a:solidFill>
                <a:latin typeface="Franklin Gothic Book" pitchFamily="34" charset="0"/>
                <a:cs typeface="Arial" charset="0"/>
              </a:defRPr>
            </a:lvl3pPr>
            <a:lvl4pPr marL="1600200" indent="-228600" eaLnBrk="0" hangingPunct="0">
              <a:defRPr>
                <a:solidFill>
                  <a:schemeClr val="tx1"/>
                </a:solidFill>
                <a:latin typeface="Franklin Gothic Book" pitchFamily="34" charset="0"/>
                <a:cs typeface="Arial" charset="0"/>
              </a:defRPr>
            </a:lvl4pPr>
            <a:lvl5pPr marL="2057400" indent="-228600" eaLnBrk="0" hangingPunct="0">
              <a:defRPr>
                <a:solidFill>
                  <a:schemeClr val="tx1"/>
                </a:solidFill>
                <a:latin typeface="Franklin Gothic Book" pitchFamily="34" charset="0"/>
                <a:cs typeface="Arial" charset="0"/>
              </a:defRPr>
            </a:lvl5pPr>
            <a:lvl6pPr marL="2514600" indent="-228600" eaLnBrk="0" fontAlgn="base" hangingPunct="0">
              <a:spcBef>
                <a:spcPct val="0"/>
              </a:spcBef>
              <a:spcAft>
                <a:spcPct val="0"/>
              </a:spcAft>
              <a:defRPr>
                <a:solidFill>
                  <a:schemeClr val="tx1"/>
                </a:solidFill>
                <a:latin typeface="Franklin Gothic Book" pitchFamily="34" charset="0"/>
                <a:cs typeface="Arial" charset="0"/>
              </a:defRPr>
            </a:lvl6pPr>
            <a:lvl7pPr marL="2971800" indent="-228600" eaLnBrk="0" fontAlgn="base" hangingPunct="0">
              <a:spcBef>
                <a:spcPct val="0"/>
              </a:spcBef>
              <a:spcAft>
                <a:spcPct val="0"/>
              </a:spcAft>
              <a:defRPr>
                <a:solidFill>
                  <a:schemeClr val="tx1"/>
                </a:solidFill>
                <a:latin typeface="Franklin Gothic Book" pitchFamily="34" charset="0"/>
                <a:cs typeface="Arial" charset="0"/>
              </a:defRPr>
            </a:lvl7pPr>
            <a:lvl8pPr marL="3429000" indent="-228600" eaLnBrk="0" fontAlgn="base" hangingPunct="0">
              <a:spcBef>
                <a:spcPct val="0"/>
              </a:spcBef>
              <a:spcAft>
                <a:spcPct val="0"/>
              </a:spcAft>
              <a:defRPr>
                <a:solidFill>
                  <a:schemeClr val="tx1"/>
                </a:solidFill>
                <a:latin typeface="Franklin Gothic Book" pitchFamily="34" charset="0"/>
                <a:cs typeface="Arial" charset="0"/>
              </a:defRPr>
            </a:lvl8pPr>
            <a:lvl9pPr marL="3886200" indent="-228600" eaLnBrk="0" fontAlgn="base" hangingPunct="0">
              <a:spcBef>
                <a:spcPct val="0"/>
              </a:spcBef>
              <a:spcAft>
                <a:spcPct val="0"/>
              </a:spcAft>
              <a:defRPr>
                <a:solidFill>
                  <a:schemeClr val="tx1"/>
                </a:solidFill>
                <a:latin typeface="Franklin Gothic Book" pitchFamily="34" charset="0"/>
                <a:cs typeface="Arial" charset="0"/>
              </a:defRPr>
            </a:lvl9pPr>
          </a:lstStyle>
          <a:p>
            <a:pPr eaLnBrk="1" hangingPunct="1">
              <a:buFont typeface="Arial" charset="0"/>
              <a:buChar char="•"/>
            </a:pPr>
            <a:r>
              <a:rPr lang="tr-TR" sz="1600"/>
              <a:t>3B Yazıcı ile baskı</a:t>
            </a:r>
          </a:p>
        </p:txBody>
      </p:sp>
      <p:sp>
        <p:nvSpPr>
          <p:cNvPr id="14" name="Metin kutusu 13"/>
          <p:cNvSpPr txBox="1"/>
          <p:nvPr/>
        </p:nvSpPr>
        <p:spPr>
          <a:xfrm>
            <a:off x="7305675" y="3443288"/>
            <a:ext cx="1838325" cy="2060575"/>
          </a:xfrm>
          <a:prstGeom prst="rect">
            <a:avLst/>
          </a:prstGeom>
          <a:noFill/>
        </p:spPr>
        <p:txBody>
          <a:bodyPr>
            <a:spAutoFit/>
          </a:bodyPr>
          <a:lstStyle/>
          <a:p>
            <a:pPr marL="285750" indent="-285750">
              <a:buFont typeface="Arial" panose="020B0604020202020204" pitchFamily="34" charset="0"/>
              <a:buChar char="•"/>
              <a:defRPr/>
            </a:pPr>
            <a:r>
              <a:rPr lang="tr-TR" sz="1600" dirty="0" err="1"/>
              <a:t>3B</a:t>
            </a:r>
            <a:r>
              <a:rPr lang="tr-TR" sz="1600" dirty="0"/>
              <a:t> Tarama</a:t>
            </a:r>
          </a:p>
          <a:p>
            <a:pPr marL="285750" indent="-285750">
              <a:buFont typeface="Arial" panose="020B0604020202020204" pitchFamily="34" charset="0"/>
              <a:buChar char="•"/>
              <a:defRPr/>
            </a:pPr>
            <a:r>
              <a:rPr lang="tr-TR" sz="1600" dirty="0" err="1"/>
              <a:t>3B</a:t>
            </a:r>
            <a:r>
              <a:rPr lang="tr-TR" sz="1600" dirty="0"/>
              <a:t> Yazıcı ile </a:t>
            </a:r>
            <a:r>
              <a:rPr lang="tr-TR" sz="1600" dirty="0"/>
              <a:t>baskı</a:t>
            </a:r>
          </a:p>
          <a:p>
            <a:pPr marL="285750" indent="-285750">
              <a:buFont typeface="Arial" panose="020B0604020202020204" pitchFamily="34" charset="0"/>
              <a:buChar char="•"/>
              <a:defRPr/>
            </a:pPr>
            <a:r>
              <a:rPr lang="tr-TR" sz="1600" dirty="0"/>
              <a:t>Medikal model, implant, protez tasarım ve </a:t>
            </a:r>
            <a:r>
              <a:rPr lang="tr-TR" sz="1600" dirty="0"/>
              <a:t>imalatı</a:t>
            </a:r>
          </a:p>
          <a:p>
            <a:pPr>
              <a:defRPr/>
            </a:pPr>
            <a:endParaRPr lang="tr-TR" sz="1600" dirty="0"/>
          </a:p>
        </p:txBody>
      </p:sp>
      <p:sp>
        <p:nvSpPr>
          <p:cNvPr id="36877" name="Metin kutusu 14"/>
          <p:cNvSpPr txBox="1">
            <a:spLocks noChangeArrowheads="1"/>
          </p:cNvSpPr>
          <p:nvPr/>
        </p:nvSpPr>
        <p:spPr bwMode="auto">
          <a:xfrm>
            <a:off x="7381875" y="1700213"/>
            <a:ext cx="16605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Franklin Gothic Book" pitchFamily="34" charset="0"/>
                <a:cs typeface="Arial" charset="0"/>
              </a:defRPr>
            </a:lvl1pPr>
            <a:lvl2pPr marL="742950" indent="-285750" eaLnBrk="0" hangingPunct="0">
              <a:defRPr>
                <a:solidFill>
                  <a:schemeClr val="tx1"/>
                </a:solidFill>
                <a:latin typeface="Franklin Gothic Book" pitchFamily="34" charset="0"/>
                <a:cs typeface="Arial" charset="0"/>
              </a:defRPr>
            </a:lvl2pPr>
            <a:lvl3pPr marL="1143000" indent="-228600" eaLnBrk="0" hangingPunct="0">
              <a:defRPr>
                <a:solidFill>
                  <a:schemeClr val="tx1"/>
                </a:solidFill>
                <a:latin typeface="Franklin Gothic Book" pitchFamily="34" charset="0"/>
                <a:cs typeface="Arial" charset="0"/>
              </a:defRPr>
            </a:lvl3pPr>
            <a:lvl4pPr marL="1600200" indent="-228600" eaLnBrk="0" hangingPunct="0">
              <a:defRPr>
                <a:solidFill>
                  <a:schemeClr val="tx1"/>
                </a:solidFill>
                <a:latin typeface="Franklin Gothic Book" pitchFamily="34" charset="0"/>
                <a:cs typeface="Arial" charset="0"/>
              </a:defRPr>
            </a:lvl4pPr>
            <a:lvl5pPr marL="2057400" indent="-228600" eaLnBrk="0" hangingPunct="0">
              <a:defRPr>
                <a:solidFill>
                  <a:schemeClr val="tx1"/>
                </a:solidFill>
                <a:latin typeface="Franklin Gothic Book" pitchFamily="34" charset="0"/>
                <a:cs typeface="Arial" charset="0"/>
              </a:defRPr>
            </a:lvl5pPr>
            <a:lvl6pPr marL="2514600" indent="-228600" eaLnBrk="0" fontAlgn="base" hangingPunct="0">
              <a:spcBef>
                <a:spcPct val="0"/>
              </a:spcBef>
              <a:spcAft>
                <a:spcPct val="0"/>
              </a:spcAft>
              <a:defRPr>
                <a:solidFill>
                  <a:schemeClr val="tx1"/>
                </a:solidFill>
                <a:latin typeface="Franklin Gothic Book" pitchFamily="34" charset="0"/>
                <a:cs typeface="Arial" charset="0"/>
              </a:defRPr>
            </a:lvl6pPr>
            <a:lvl7pPr marL="2971800" indent="-228600" eaLnBrk="0" fontAlgn="base" hangingPunct="0">
              <a:spcBef>
                <a:spcPct val="0"/>
              </a:spcBef>
              <a:spcAft>
                <a:spcPct val="0"/>
              </a:spcAft>
              <a:defRPr>
                <a:solidFill>
                  <a:schemeClr val="tx1"/>
                </a:solidFill>
                <a:latin typeface="Franklin Gothic Book" pitchFamily="34" charset="0"/>
                <a:cs typeface="Arial" charset="0"/>
              </a:defRPr>
            </a:lvl7pPr>
            <a:lvl8pPr marL="3429000" indent="-228600" eaLnBrk="0" fontAlgn="base" hangingPunct="0">
              <a:spcBef>
                <a:spcPct val="0"/>
              </a:spcBef>
              <a:spcAft>
                <a:spcPct val="0"/>
              </a:spcAft>
              <a:defRPr>
                <a:solidFill>
                  <a:schemeClr val="tx1"/>
                </a:solidFill>
                <a:latin typeface="Franklin Gothic Book" pitchFamily="34" charset="0"/>
                <a:cs typeface="Arial" charset="0"/>
              </a:defRPr>
            </a:lvl8pPr>
            <a:lvl9pPr marL="3886200" indent="-228600" eaLnBrk="0" fontAlgn="base" hangingPunct="0">
              <a:spcBef>
                <a:spcPct val="0"/>
              </a:spcBef>
              <a:spcAft>
                <a:spcPct val="0"/>
              </a:spcAft>
              <a:defRPr>
                <a:solidFill>
                  <a:schemeClr val="tx1"/>
                </a:solidFill>
                <a:latin typeface="Franklin Gothic Book" pitchFamily="34" charset="0"/>
                <a:cs typeface="Arial" charset="0"/>
              </a:defRPr>
            </a:lvl9pPr>
          </a:lstStyle>
          <a:p>
            <a:pPr eaLnBrk="1" hangingPunct="1">
              <a:buFont typeface="Arial" charset="0"/>
              <a:buChar char="•"/>
            </a:pPr>
            <a:r>
              <a:rPr lang="tr-TR" sz="1600"/>
              <a:t>3B Tarama</a:t>
            </a:r>
          </a:p>
          <a:p>
            <a:pPr eaLnBrk="1" hangingPunct="1">
              <a:buFont typeface="Arial" charset="0"/>
              <a:buChar char="•"/>
            </a:pPr>
            <a:r>
              <a:rPr lang="tr-TR" sz="1600"/>
              <a:t>3B Yazıcı ile baskı</a:t>
            </a:r>
          </a:p>
          <a:p>
            <a:pPr eaLnBrk="1" hangingPunct="1">
              <a:buFont typeface="Arial" charset="0"/>
              <a:buChar char="•"/>
            </a:pPr>
            <a:r>
              <a:rPr lang="tr-TR" sz="1600"/>
              <a:t>Tersine Mühendislik</a:t>
            </a:r>
          </a:p>
        </p:txBody>
      </p:sp>
      <p:sp>
        <p:nvSpPr>
          <p:cNvPr id="36878" name="Metin kutusu 15"/>
          <p:cNvSpPr txBox="1">
            <a:spLocks noChangeArrowheads="1"/>
          </p:cNvSpPr>
          <p:nvPr/>
        </p:nvSpPr>
        <p:spPr bwMode="auto">
          <a:xfrm>
            <a:off x="3155950" y="5376863"/>
            <a:ext cx="17970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Franklin Gothic Book" pitchFamily="34" charset="0"/>
                <a:cs typeface="Arial" charset="0"/>
              </a:defRPr>
            </a:lvl1pPr>
            <a:lvl2pPr marL="742950" indent="-285750" eaLnBrk="0" hangingPunct="0">
              <a:defRPr>
                <a:solidFill>
                  <a:schemeClr val="tx1"/>
                </a:solidFill>
                <a:latin typeface="Franklin Gothic Book" pitchFamily="34" charset="0"/>
                <a:cs typeface="Arial" charset="0"/>
              </a:defRPr>
            </a:lvl2pPr>
            <a:lvl3pPr marL="1143000" indent="-228600" eaLnBrk="0" hangingPunct="0">
              <a:defRPr>
                <a:solidFill>
                  <a:schemeClr val="tx1"/>
                </a:solidFill>
                <a:latin typeface="Franklin Gothic Book" pitchFamily="34" charset="0"/>
                <a:cs typeface="Arial" charset="0"/>
              </a:defRPr>
            </a:lvl3pPr>
            <a:lvl4pPr marL="1600200" indent="-228600" eaLnBrk="0" hangingPunct="0">
              <a:defRPr>
                <a:solidFill>
                  <a:schemeClr val="tx1"/>
                </a:solidFill>
                <a:latin typeface="Franklin Gothic Book" pitchFamily="34" charset="0"/>
                <a:cs typeface="Arial" charset="0"/>
              </a:defRPr>
            </a:lvl4pPr>
            <a:lvl5pPr marL="2057400" indent="-228600" eaLnBrk="0" hangingPunct="0">
              <a:defRPr>
                <a:solidFill>
                  <a:schemeClr val="tx1"/>
                </a:solidFill>
                <a:latin typeface="Franklin Gothic Book" pitchFamily="34" charset="0"/>
                <a:cs typeface="Arial" charset="0"/>
              </a:defRPr>
            </a:lvl5pPr>
            <a:lvl6pPr marL="2514600" indent="-228600" eaLnBrk="0" fontAlgn="base" hangingPunct="0">
              <a:spcBef>
                <a:spcPct val="0"/>
              </a:spcBef>
              <a:spcAft>
                <a:spcPct val="0"/>
              </a:spcAft>
              <a:defRPr>
                <a:solidFill>
                  <a:schemeClr val="tx1"/>
                </a:solidFill>
                <a:latin typeface="Franklin Gothic Book" pitchFamily="34" charset="0"/>
                <a:cs typeface="Arial" charset="0"/>
              </a:defRPr>
            </a:lvl6pPr>
            <a:lvl7pPr marL="2971800" indent="-228600" eaLnBrk="0" fontAlgn="base" hangingPunct="0">
              <a:spcBef>
                <a:spcPct val="0"/>
              </a:spcBef>
              <a:spcAft>
                <a:spcPct val="0"/>
              </a:spcAft>
              <a:defRPr>
                <a:solidFill>
                  <a:schemeClr val="tx1"/>
                </a:solidFill>
                <a:latin typeface="Franklin Gothic Book" pitchFamily="34" charset="0"/>
                <a:cs typeface="Arial" charset="0"/>
              </a:defRPr>
            </a:lvl7pPr>
            <a:lvl8pPr marL="3429000" indent="-228600" eaLnBrk="0" fontAlgn="base" hangingPunct="0">
              <a:spcBef>
                <a:spcPct val="0"/>
              </a:spcBef>
              <a:spcAft>
                <a:spcPct val="0"/>
              </a:spcAft>
              <a:defRPr>
                <a:solidFill>
                  <a:schemeClr val="tx1"/>
                </a:solidFill>
                <a:latin typeface="Franklin Gothic Book" pitchFamily="34" charset="0"/>
                <a:cs typeface="Arial" charset="0"/>
              </a:defRPr>
            </a:lvl8pPr>
            <a:lvl9pPr marL="3886200" indent="-228600" eaLnBrk="0" fontAlgn="base" hangingPunct="0">
              <a:spcBef>
                <a:spcPct val="0"/>
              </a:spcBef>
              <a:spcAft>
                <a:spcPct val="0"/>
              </a:spcAft>
              <a:defRPr>
                <a:solidFill>
                  <a:schemeClr val="tx1"/>
                </a:solidFill>
                <a:latin typeface="Franklin Gothic Book" pitchFamily="34" charset="0"/>
                <a:cs typeface="Arial" charset="0"/>
              </a:defRPr>
            </a:lvl9pPr>
          </a:lstStyle>
          <a:p>
            <a:pPr eaLnBrk="1" hangingPunct="1">
              <a:buFont typeface="Arial" charset="0"/>
              <a:buChar char="•"/>
            </a:pPr>
            <a:r>
              <a:rPr lang="tr-TR" sz="1600"/>
              <a:t>3B Yazıcı ile baskı</a:t>
            </a:r>
          </a:p>
        </p:txBody>
      </p:sp>
      <p:sp>
        <p:nvSpPr>
          <p:cNvPr id="36879" name="Metin kutusu 16"/>
          <p:cNvSpPr txBox="1">
            <a:spLocks noChangeArrowheads="1"/>
          </p:cNvSpPr>
          <p:nvPr/>
        </p:nvSpPr>
        <p:spPr bwMode="auto">
          <a:xfrm>
            <a:off x="3211513" y="2084388"/>
            <a:ext cx="17970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Franklin Gothic Book" pitchFamily="34" charset="0"/>
                <a:cs typeface="Arial" charset="0"/>
              </a:defRPr>
            </a:lvl1pPr>
            <a:lvl2pPr marL="742950" indent="-285750" eaLnBrk="0" hangingPunct="0">
              <a:defRPr>
                <a:solidFill>
                  <a:schemeClr val="tx1"/>
                </a:solidFill>
                <a:latin typeface="Franklin Gothic Book" pitchFamily="34" charset="0"/>
                <a:cs typeface="Arial" charset="0"/>
              </a:defRPr>
            </a:lvl2pPr>
            <a:lvl3pPr marL="1143000" indent="-228600" eaLnBrk="0" hangingPunct="0">
              <a:defRPr>
                <a:solidFill>
                  <a:schemeClr val="tx1"/>
                </a:solidFill>
                <a:latin typeface="Franklin Gothic Book" pitchFamily="34" charset="0"/>
                <a:cs typeface="Arial" charset="0"/>
              </a:defRPr>
            </a:lvl3pPr>
            <a:lvl4pPr marL="1600200" indent="-228600" eaLnBrk="0" hangingPunct="0">
              <a:defRPr>
                <a:solidFill>
                  <a:schemeClr val="tx1"/>
                </a:solidFill>
                <a:latin typeface="Franklin Gothic Book" pitchFamily="34" charset="0"/>
                <a:cs typeface="Arial" charset="0"/>
              </a:defRPr>
            </a:lvl4pPr>
            <a:lvl5pPr marL="2057400" indent="-228600" eaLnBrk="0" hangingPunct="0">
              <a:defRPr>
                <a:solidFill>
                  <a:schemeClr val="tx1"/>
                </a:solidFill>
                <a:latin typeface="Franklin Gothic Book" pitchFamily="34" charset="0"/>
                <a:cs typeface="Arial" charset="0"/>
              </a:defRPr>
            </a:lvl5pPr>
            <a:lvl6pPr marL="2514600" indent="-228600" eaLnBrk="0" fontAlgn="base" hangingPunct="0">
              <a:spcBef>
                <a:spcPct val="0"/>
              </a:spcBef>
              <a:spcAft>
                <a:spcPct val="0"/>
              </a:spcAft>
              <a:defRPr>
                <a:solidFill>
                  <a:schemeClr val="tx1"/>
                </a:solidFill>
                <a:latin typeface="Franklin Gothic Book" pitchFamily="34" charset="0"/>
                <a:cs typeface="Arial" charset="0"/>
              </a:defRPr>
            </a:lvl6pPr>
            <a:lvl7pPr marL="2971800" indent="-228600" eaLnBrk="0" fontAlgn="base" hangingPunct="0">
              <a:spcBef>
                <a:spcPct val="0"/>
              </a:spcBef>
              <a:spcAft>
                <a:spcPct val="0"/>
              </a:spcAft>
              <a:defRPr>
                <a:solidFill>
                  <a:schemeClr val="tx1"/>
                </a:solidFill>
                <a:latin typeface="Franklin Gothic Book" pitchFamily="34" charset="0"/>
                <a:cs typeface="Arial" charset="0"/>
              </a:defRPr>
            </a:lvl7pPr>
            <a:lvl8pPr marL="3429000" indent="-228600" eaLnBrk="0" fontAlgn="base" hangingPunct="0">
              <a:spcBef>
                <a:spcPct val="0"/>
              </a:spcBef>
              <a:spcAft>
                <a:spcPct val="0"/>
              </a:spcAft>
              <a:defRPr>
                <a:solidFill>
                  <a:schemeClr val="tx1"/>
                </a:solidFill>
                <a:latin typeface="Franklin Gothic Book" pitchFamily="34" charset="0"/>
                <a:cs typeface="Arial" charset="0"/>
              </a:defRPr>
            </a:lvl8pPr>
            <a:lvl9pPr marL="3886200" indent="-228600" eaLnBrk="0" fontAlgn="base" hangingPunct="0">
              <a:spcBef>
                <a:spcPct val="0"/>
              </a:spcBef>
              <a:spcAft>
                <a:spcPct val="0"/>
              </a:spcAft>
              <a:defRPr>
                <a:solidFill>
                  <a:schemeClr val="tx1"/>
                </a:solidFill>
                <a:latin typeface="Franklin Gothic Book" pitchFamily="34" charset="0"/>
                <a:cs typeface="Arial" charset="0"/>
              </a:defRPr>
            </a:lvl9pPr>
          </a:lstStyle>
          <a:p>
            <a:pPr eaLnBrk="1" hangingPunct="1">
              <a:buFont typeface="Arial" charset="0"/>
              <a:buChar char="•"/>
            </a:pPr>
            <a:r>
              <a:rPr lang="tr-TR" sz="1600"/>
              <a:t>3B Yazıı ile baskıc</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fontAlgn="auto">
              <a:spcAft>
                <a:spcPts val="0"/>
              </a:spcAft>
              <a:defRPr/>
            </a:pPr>
            <a:r>
              <a:rPr lang="tr-TR" sz="3200" b="1" dirty="0">
                <a:latin typeface="Times New Roman" panose="02020603050405020304" pitchFamily="18" charset="0"/>
                <a:cs typeface="Times New Roman" panose="02020603050405020304" pitchFamily="18" charset="0"/>
              </a:rPr>
              <a:t>ÜÇ BOYUTLU YAZDIRMA İŞLEMİ NASIL GERÇEKLEŞİR?</a:t>
            </a:r>
            <a:endParaRPr lang="tr-TR" sz="3200" dirty="0">
              <a:latin typeface="Times New Roman" panose="02020603050405020304" pitchFamily="18" charset="0"/>
              <a:cs typeface="Times New Roman" panose="02020603050405020304" pitchFamily="18" charset="0"/>
            </a:endParaRPr>
          </a:p>
        </p:txBody>
      </p:sp>
      <p:pic>
        <p:nvPicPr>
          <p:cNvPr id="5123" name="Resim 10" descr="C:\Users\Derya ÇELİK\Desktop\anahtarlı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6263" y="2327275"/>
            <a:ext cx="2008187" cy="211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Resim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4338" y="2333625"/>
            <a:ext cx="2062162"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Dikdörtgen 12"/>
          <p:cNvSpPr>
            <a:spLocks noChangeArrowheads="1"/>
          </p:cNvSpPr>
          <p:nvPr/>
        </p:nvSpPr>
        <p:spPr bwMode="auto">
          <a:xfrm>
            <a:off x="801688" y="4560888"/>
            <a:ext cx="14017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tr-TR"/>
              <a:t>CAD Dosyası</a:t>
            </a:r>
          </a:p>
        </p:txBody>
      </p:sp>
      <p:pic>
        <p:nvPicPr>
          <p:cNvPr id="5126" name="Resim 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92388" y="2325688"/>
            <a:ext cx="2041525"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Dikdörtgen 15"/>
          <p:cNvSpPr>
            <a:spLocks noChangeArrowheads="1"/>
          </p:cNvSpPr>
          <p:nvPr/>
        </p:nvSpPr>
        <p:spPr bwMode="auto">
          <a:xfrm>
            <a:off x="2740025" y="4560888"/>
            <a:ext cx="19605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tr-TR"/>
              <a:t>STL Uzantılı Dosya</a:t>
            </a:r>
          </a:p>
        </p:txBody>
      </p:sp>
      <p:pic>
        <p:nvPicPr>
          <p:cNvPr id="5128" name="Resim 1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70450" y="2327275"/>
            <a:ext cx="1870075" cy="211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9" name="Dikdörtgen 17"/>
          <p:cNvSpPr>
            <a:spLocks noChangeArrowheads="1"/>
          </p:cNvSpPr>
          <p:nvPr/>
        </p:nvSpPr>
        <p:spPr bwMode="auto">
          <a:xfrm>
            <a:off x="4441825" y="4560888"/>
            <a:ext cx="27511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tr-TR"/>
              <a:t>Katmanlar ve Takım Yolları</a:t>
            </a:r>
          </a:p>
        </p:txBody>
      </p:sp>
      <p:sp>
        <p:nvSpPr>
          <p:cNvPr id="5130" name="Dikdörtgen 18"/>
          <p:cNvSpPr>
            <a:spLocks noChangeArrowheads="1"/>
          </p:cNvSpPr>
          <p:nvPr/>
        </p:nvSpPr>
        <p:spPr bwMode="auto">
          <a:xfrm>
            <a:off x="6656388" y="4560888"/>
            <a:ext cx="25479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tr-TR"/>
              <a:t>3 Boyutlu Baskı Sonrası </a:t>
            </a:r>
          </a:p>
          <a:p>
            <a:pPr algn="ctr"/>
            <a:r>
              <a:rPr lang="tr-TR"/>
              <a:t>Ürün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19138" y="357188"/>
            <a:ext cx="7543800" cy="1609725"/>
          </a:xfrm>
        </p:spPr>
        <p:txBody>
          <a:bodyPr>
            <a:normAutofit/>
          </a:bodyPr>
          <a:lstStyle/>
          <a:p>
            <a:pPr fontAlgn="auto">
              <a:spcAft>
                <a:spcPts val="0"/>
              </a:spcAft>
              <a:defRPr/>
            </a:pPr>
            <a:r>
              <a:rPr lang="tr-TR" sz="3600" b="1" dirty="0">
                <a:latin typeface="Times New Roman" panose="02020603050405020304" pitchFamily="18" charset="0"/>
                <a:cs typeface="Times New Roman" panose="02020603050405020304" pitchFamily="18" charset="0"/>
              </a:rPr>
              <a:t>GELECEKTE 3B YAZICI TEKNOLOJİSİ</a:t>
            </a:r>
          </a:p>
        </p:txBody>
      </p:sp>
      <p:sp>
        <p:nvSpPr>
          <p:cNvPr id="3" name="İçerik Yer Tutucusu 2"/>
          <p:cNvSpPr>
            <a:spLocks noGrp="1"/>
          </p:cNvSpPr>
          <p:nvPr>
            <p:ph idx="1"/>
          </p:nvPr>
        </p:nvSpPr>
        <p:spPr>
          <a:xfrm>
            <a:off x="646113" y="2159000"/>
            <a:ext cx="4213225" cy="4070350"/>
          </a:xfrm>
        </p:spPr>
        <p:txBody>
          <a:bodyPr rtlCol="0">
            <a:normAutofit fontScale="85000" lnSpcReduction="10000"/>
          </a:bodyPr>
          <a:lstStyle/>
          <a:p>
            <a:pPr marL="0" indent="0" algn="just" fontAlgn="auto">
              <a:lnSpc>
                <a:spcPct val="150000"/>
              </a:lnSpc>
              <a:spcAft>
                <a:spcPts val="0"/>
              </a:spcAft>
              <a:buFont typeface="Arial" pitchFamily="34" charset="0"/>
              <a:buNone/>
              <a:defRPr/>
            </a:pPr>
            <a:r>
              <a:rPr lang="tr-TR" dirty="0"/>
              <a:t>Çocuklar internetten indirdiği üç boyutlu bir oyuncak verisi ile kendi oyuncağını yapabilme şansına sahip olacaklardır. </a:t>
            </a:r>
          </a:p>
          <a:p>
            <a:pPr marL="0" indent="0" algn="just" fontAlgn="auto">
              <a:lnSpc>
                <a:spcPct val="150000"/>
              </a:lnSpc>
              <a:spcAft>
                <a:spcPts val="0"/>
              </a:spcAft>
              <a:buFont typeface="Arial" pitchFamily="34" charset="0"/>
              <a:buNone/>
              <a:defRPr/>
            </a:pPr>
            <a:r>
              <a:rPr lang="tr-TR" dirty="0"/>
              <a:t>Ya da evde kullanılan cihazların herhangi bir parçası bozulduğu zaman bu parçayı direkt fabrikadan getirtmek yerine yalnızca gerekli olan </a:t>
            </a:r>
            <a:r>
              <a:rPr lang="tr-TR" b="1" dirty="0"/>
              <a:t>geometri ve malzeme </a:t>
            </a:r>
            <a:r>
              <a:rPr lang="tr-TR" dirty="0"/>
              <a:t>bilgisi için ödeme yapmak yeterli olacaktır. </a:t>
            </a:r>
          </a:p>
        </p:txBody>
      </p:sp>
      <p:pic>
        <p:nvPicPr>
          <p:cNvPr id="6148" name="Resim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81588" y="2159000"/>
            <a:ext cx="3676650" cy="298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Başlık 1"/>
          <p:cNvSpPr>
            <a:spLocks noGrp="1"/>
          </p:cNvSpPr>
          <p:nvPr>
            <p:ph type="title"/>
          </p:nvPr>
        </p:nvSpPr>
        <p:spPr/>
        <p:txBody>
          <a:bodyPr/>
          <a:lstStyle/>
          <a:p>
            <a:pPr fontAlgn="auto">
              <a:spcAft>
                <a:spcPts val="0"/>
              </a:spcAft>
              <a:defRPr/>
            </a:pPr>
            <a:endParaRPr lang="tr-TR" smtClean="0"/>
          </a:p>
        </p:txBody>
      </p:sp>
      <p:sp>
        <p:nvSpPr>
          <p:cNvPr id="7171" name="İçerik Yer Tutucusu 2"/>
          <p:cNvSpPr>
            <a:spLocks noGrp="1"/>
          </p:cNvSpPr>
          <p:nvPr>
            <p:ph idx="1"/>
          </p:nvPr>
        </p:nvSpPr>
        <p:spPr/>
        <p:txBody>
          <a:bodyPr/>
          <a:lstStyle/>
          <a:p>
            <a:r>
              <a:rPr lang="tr-TR" smtClean="0"/>
              <a:t>1980 den bu yana gelen tenoloji ancak 2010 yılından sonra yaygınlaşmaya başlamıştır.</a:t>
            </a:r>
          </a:p>
          <a:p>
            <a:r>
              <a:rPr lang="tr-TR" smtClean="0"/>
              <a:t>1984 yılında Chuck Hull of 3D Systems firması tarafından İlk üç boyutlu yazıcıyı  üretilmiştir.</a:t>
            </a:r>
          </a:p>
          <a:p>
            <a:r>
              <a:rPr lang="tr-TR" smtClean="0"/>
              <a:t>Ve artık günümüzde birçok firma üç boyutlu yazıcı üretmeye ve satmaya başlamıştır..</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Başlık 1"/>
          <p:cNvSpPr>
            <a:spLocks noGrp="1"/>
          </p:cNvSpPr>
          <p:nvPr>
            <p:ph type="title"/>
          </p:nvPr>
        </p:nvSpPr>
        <p:spPr/>
        <p:txBody>
          <a:bodyPr/>
          <a:lstStyle/>
          <a:p>
            <a:pPr fontAlgn="auto">
              <a:spcAft>
                <a:spcPts val="0"/>
              </a:spcAft>
              <a:defRPr/>
            </a:pPr>
            <a:endParaRPr lang="tr-TR" smtClean="0"/>
          </a:p>
        </p:txBody>
      </p:sp>
      <p:sp>
        <p:nvSpPr>
          <p:cNvPr id="8195" name="İçerik Yer Tutucusu 2"/>
          <p:cNvSpPr>
            <a:spLocks noGrp="1"/>
          </p:cNvSpPr>
          <p:nvPr>
            <p:ph idx="1"/>
          </p:nvPr>
        </p:nvSpPr>
        <p:spPr/>
        <p:txBody>
          <a:bodyPr/>
          <a:lstStyle/>
          <a:p>
            <a:r>
              <a:rPr lang="tr-TR" smtClean="0"/>
              <a:t>Bu  yazıcılar Elektronik parçalar ve Motorlar dışında neredeyse her türlü mekanik parçayı basabiliyorlar .</a:t>
            </a:r>
          </a:p>
          <a:p>
            <a:r>
              <a:rPr lang="tr-TR" smtClean="0"/>
              <a:t>İlerde 3 Boyutlu yazıcılar tamamen kendisini üretebilecek özelliklere sahip olacağı tahmin ediliyor…</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16013" y="981075"/>
            <a:ext cx="6964362" cy="379413"/>
          </a:xfrm>
        </p:spPr>
        <p:txBody>
          <a:bodyPr>
            <a:normAutofit fontScale="90000"/>
          </a:bodyPr>
          <a:lstStyle/>
          <a:p>
            <a:pPr fontAlgn="auto">
              <a:spcAft>
                <a:spcPts val="0"/>
              </a:spcAft>
              <a:defRPr/>
            </a:pPr>
            <a:r>
              <a:rPr lang="tr-TR" b="1" dirty="0"/>
              <a:t>Nasıl Çalışır ?</a:t>
            </a:r>
            <a:br>
              <a:rPr lang="tr-TR" b="1" dirty="0"/>
            </a:br>
            <a:endParaRPr lang="tr-TR" dirty="0"/>
          </a:p>
        </p:txBody>
      </p:sp>
      <p:sp>
        <p:nvSpPr>
          <p:cNvPr id="9219" name="İçerik Yer Tutucusu 2"/>
          <p:cNvSpPr>
            <a:spLocks noGrp="1"/>
          </p:cNvSpPr>
          <p:nvPr>
            <p:ph idx="1"/>
          </p:nvPr>
        </p:nvSpPr>
        <p:spPr>
          <a:xfrm>
            <a:off x="755650" y="1125538"/>
            <a:ext cx="7632700" cy="3603625"/>
          </a:xfrm>
        </p:spPr>
        <p:txBody>
          <a:bodyPr/>
          <a:lstStyle/>
          <a:p>
            <a:r>
              <a:rPr lang="tr-TR" b="1" smtClean="0"/>
              <a:t>Basılacak ürünün bilgisayar ortamında 3 boyutlu tasarımı CAD(Bilgisayar Destekli Tasarım) destekli programlara ile tasarlanabilir yada 3 boyutlu tarama yapan bilgisayar sistemleri ile modeller oluşturulabilir. </a:t>
            </a:r>
          </a:p>
        </p:txBody>
      </p:sp>
      <p:pic>
        <p:nvPicPr>
          <p:cNvPr id="9220" name="Picture 2" descr="C:\Users\lenovo\Desktop\2240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2708275"/>
            <a:ext cx="7272337" cy="338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İçerik Yer Tutucusu 2"/>
          <p:cNvSpPr>
            <a:spLocks noGrp="1"/>
          </p:cNvSpPr>
          <p:nvPr>
            <p:ph idx="1"/>
          </p:nvPr>
        </p:nvSpPr>
        <p:spPr>
          <a:xfrm>
            <a:off x="827088" y="620713"/>
            <a:ext cx="7561262" cy="2232025"/>
          </a:xfrm>
        </p:spPr>
        <p:txBody>
          <a:bodyPr/>
          <a:lstStyle/>
          <a:p>
            <a:r>
              <a:rPr lang="tr-TR" b="1" smtClean="0"/>
              <a:t>Bilgisayar üzerinde bu tasarımları yapmak bir çok kullanıcı için gerçekten zordur ancak bir başkasının yaptığı tasarımı indirip kullanmakta mümkün. Bazı hazır tasarımların bulunduğu ve bunların ücretsiz olarak indirilebildiği siteler şuanda mevcut…</a:t>
            </a:r>
          </a:p>
          <a:p>
            <a:endParaRPr lang="tr-TR" smtClean="0"/>
          </a:p>
        </p:txBody>
      </p:sp>
      <p:pic>
        <p:nvPicPr>
          <p:cNvPr id="10243" name="Picture 2" descr="C:\Users\lenovo\Desktop\3-boyutlu-yazıcı-nedi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2636838"/>
            <a:ext cx="7561262"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itişiklik">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çıla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1733</TotalTime>
  <Words>1111</Words>
  <Application>Microsoft Office PowerPoint</Application>
  <PresentationFormat>Ekran Gösterisi (4:3)</PresentationFormat>
  <Paragraphs>168</Paragraphs>
  <Slides>35</Slides>
  <Notes>0</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35</vt:i4>
      </vt:variant>
    </vt:vector>
  </HeadingPairs>
  <TitlesOfParts>
    <vt:vector size="43" baseType="lpstr">
      <vt:lpstr>Franklin Gothic Book</vt:lpstr>
      <vt:lpstr>Arial</vt:lpstr>
      <vt:lpstr>Cambria</vt:lpstr>
      <vt:lpstr>Calibri</vt:lpstr>
      <vt:lpstr>Times New Roman</vt:lpstr>
      <vt:lpstr>Brush Script MT</vt:lpstr>
      <vt:lpstr>roboto</vt:lpstr>
      <vt:lpstr>Bitişiklik</vt:lpstr>
      <vt:lpstr>Dünyayı Değiştirecek Teknoloji   3 Boyutlu Yazıcılar</vt:lpstr>
      <vt:lpstr>Nedir Bu 3 Boyutlu Yazıcı ?</vt:lpstr>
      <vt:lpstr>3 boyutlu yazıcı nedir?</vt:lpstr>
      <vt:lpstr>ÜÇ BOYUTLU YAZDIRMA İŞLEMİ NASIL GERÇEKLEŞİR?</vt:lpstr>
      <vt:lpstr>GELECEKTE 3B YAZICI TEKNOLOJİSİ</vt:lpstr>
      <vt:lpstr>PowerPoint Sunusu</vt:lpstr>
      <vt:lpstr>PowerPoint Sunusu</vt:lpstr>
      <vt:lpstr>Nasıl Çalışır ? </vt:lpstr>
      <vt:lpstr>PowerPoint Sunusu</vt:lpstr>
      <vt:lpstr>Baskı hangi madde ile yapılıyor ? </vt:lpstr>
      <vt:lpstr>Kullanım Alanları</vt:lpstr>
      <vt:lpstr>PowerPoint Sunusu</vt:lpstr>
      <vt:lpstr>PowerPoint Sunusu</vt:lpstr>
      <vt:lpstr>Moda da Kullanımı</vt:lpstr>
      <vt:lpstr>Müzik Alanında</vt:lpstr>
      <vt:lpstr>PowerPoint Sunusu</vt:lpstr>
      <vt:lpstr>PowerPoint Sunusu</vt:lpstr>
      <vt:lpstr>PowerPoint Sunusu</vt:lpstr>
      <vt:lpstr>     Fetüs ün modelı ve baskısı</vt:lpstr>
      <vt:lpstr>PowerPoint Sunusu</vt:lpstr>
      <vt:lpstr>3B Yazıcılar Hayat Kurtaracak </vt:lpstr>
      <vt:lpstr>GELECEKTE 3B YAZICI TEKNOLOJİSİ</vt:lpstr>
      <vt:lpstr>PowerPoint Sunusu</vt:lpstr>
      <vt:lpstr>PowerPoint Sunusu</vt:lpstr>
      <vt:lpstr>GELECEKTE 3B YAZICI TEKNOLOJİSİ</vt:lpstr>
      <vt:lpstr>GELECEKTE 3B YAZICI TEKNOLOJİSİ</vt:lpstr>
      <vt:lpstr>Geleceğin teknolojisi 3b yazıcılar</vt:lpstr>
      <vt:lpstr>GELECEKTE 3B YAZICI TEKNOLOJİSİ</vt:lpstr>
      <vt:lpstr>Geleceğin teknolojisi 3b yazıcılar</vt:lpstr>
      <vt:lpstr>Geleceğin teknolojisi 3b yazıcılar</vt:lpstr>
      <vt:lpstr>Geleceğin teknolojisi 3b yazıcılar</vt:lpstr>
      <vt:lpstr>Türkiye’de 3b yazıcı sektöründe faaliyet gösteren firmalar</vt:lpstr>
      <vt:lpstr>Türkiye’de 3b yazıcı sektöründe faaliyet gösteren firmalar</vt:lpstr>
      <vt:lpstr>Türkiye’de 3b yazıcı sektöründe faaliyet gösteren firmalar</vt:lpstr>
      <vt:lpstr>Türkiye’de 3b yazıcı sektöründe faaliyet gösteren firmalar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Dünyanın En Zehirli 10 Hayvanı</dc:title>
  <dc:creator>lenovo</dc:creator>
  <cp:lastModifiedBy>Yavuz</cp:lastModifiedBy>
  <cp:revision>12</cp:revision>
  <dcterms:created xsi:type="dcterms:W3CDTF">2015-10-19T16:20:55Z</dcterms:created>
  <dcterms:modified xsi:type="dcterms:W3CDTF">2020-09-14T11:51:27Z</dcterms:modified>
</cp:coreProperties>
</file>