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4" r:id="rId9"/>
    <p:sldId id="263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29.04.2020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29.04.2020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29.04.2020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29.04.2020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29.04.2020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29.04.2020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29.04.2020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29.04.2020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29.04.2020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29.04.2020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29.04.2020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29.04.2020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1470025"/>
          </a:xfrm>
        </p:spPr>
        <p:txBody>
          <a:bodyPr/>
          <a:lstStyle/>
          <a:p>
            <a:r>
              <a:rPr lang="tr-TR" dirty="0" smtClean="0"/>
              <a:t>Aşık Veysel – </a:t>
            </a:r>
            <a:br>
              <a:rPr lang="tr-TR" dirty="0" smtClean="0"/>
            </a:br>
            <a:r>
              <a:rPr lang="tr-TR" dirty="0" smtClean="0"/>
              <a:t>Görme Engelli Halk Ozanı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16832"/>
            <a:ext cx="8208912" cy="461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156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1470025"/>
          </a:xfrm>
        </p:spPr>
        <p:txBody>
          <a:bodyPr/>
          <a:lstStyle/>
          <a:p>
            <a:r>
              <a:rPr lang="tr-TR" dirty="0" smtClean="0"/>
              <a:t>Şafak </a:t>
            </a:r>
            <a:r>
              <a:rPr lang="tr-TR" dirty="0" err="1" smtClean="0"/>
              <a:t>Payev</a:t>
            </a:r>
            <a:r>
              <a:rPr lang="tr-TR" dirty="0" smtClean="0"/>
              <a:t>  </a:t>
            </a:r>
            <a:br>
              <a:rPr lang="tr-TR" dirty="0" smtClean="0"/>
            </a:br>
            <a:r>
              <a:rPr lang="tr-TR" dirty="0" smtClean="0"/>
              <a:t>Bedensel Engelli - Milletvekili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82" y="1919501"/>
            <a:ext cx="8199420" cy="461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276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1470025"/>
          </a:xfrm>
        </p:spPr>
        <p:txBody>
          <a:bodyPr/>
          <a:lstStyle/>
          <a:p>
            <a:r>
              <a:rPr lang="tr-TR" dirty="0" smtClean="0"/>
              <a:t>Cemil Meriç </a:t>
            </a:r>
            <a:br>
              <a:rPr lang="tr-TR" dirty="0" smtClean="0"/>
            </a:br>
            <a:r>
              <a:rPr lang="tr-TR" dirty="0" smtClean="0"/>
              <a:t>Görme Engelli - Yazar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985" y="1919501"/>
            <a:ext cx="5540013" cy="461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696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992888" cy="1517612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Halen </a:t>
            </a:r>
            <a:r>
              <a:rPr lang="tr-TR" dirty="0" err="1" smtClean="0"/>
              <a:t>Kaller</a:t>
            </a:r>
            <a:r>
              <a:rPr lang="tr-TR" dirty="0" smtClean="0"/>
              <a:t> </a:t>
            </a:r>
            <a:br>
              <a:rPr lang="tr-TR" dirty="0" smtClean="0"/>
            </a:br>
            <a:r>
              <a:rPr lang="tr-TR" dirty="0" smtClean="0"/>
              <a:t>İşitme /Görme Engelli - Akademisyen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985" y="2066292"/>
            <a:ext cx="5540013" cy="431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496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1470025"/>
          </a:xfrm>
        </p:spPr>
        <p:txBody>
          <a:bodyPr>
            <a:normAutofit/>
          </a:bodyPr>
          <a:lstStyle/>
          <a:p>
            <a:r>
              <a:rPr lang="tr-TR" dirty="0" err="1" smtClean="0"/>
              <a:t>Beethoween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İşitme Engelli Müzisyen - Besteci 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060848"/>
            <a:ext cx="8203703" cy="461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988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1470025"/>
          </a:xfrm>
        </p:spPr>
        <p:txBody>
          <a:bodyPr/>
          <a:lstStyle/>
          <a:p>
            <a:r>
              <a:rPr lang="tr-TR" dirty="0" smtClean="0"/>
              <a:t>Eşref Armağan </a:t>
            </a:r>
            <a:br>
              <a:rPr lang="tr-TR" dirty="0" smtClean="0"/>
            </a:br>
            <a:r>
              <a:rPr lang="tr-TR" dirty="0" smtClean="0"/>
              <a:t>Görme Engelli Ressam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126930"/>
            <a:ext cx="8208912" cy="4197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705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1470025"/>
          </a:xfrm>
        </p:spPr>
        <p:txBody>
          <a:bodyPr/>
          <a:lstStyle/>
          <a:p>
            <a:r>
              <a:rPr lang="tr-TR" dirty="0" smtClean="0"/>
              <a:t>Kani Karaca  </a:t>
            </a:r>
            <a:br>
              <a:rPr lang="tr-TR" dirty="0" smtClean="0"/>
            </a:br>
            <a:r>
              <a:rPr lang="tr-TR" dirty="0" smtClean="0"/>
              <a:t>Görme Engelli Hafız-</a:t>
            </a:r>
            <a:r>
              <a:rPr lang="tr-TR" dirty="0" err="1" smtClean="0"/>
              <a:t>Mevlidhan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27093"/>
            <a:ext cx="8208912" cy="459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534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1470025"/>
          </a:xfrm>
        </p:spPr>
        <p:txBody>
          <a:bodyPr/>
          <a:lstStyle/>
          <a:p>
            <a:r>
              <a:rPr lang="tr-TR" dirty="0" smtClean="0"/>
              <a:t>Stephan Hawking  </a:t>
            </a:r>
            <a:br>
              <a:rPr lang="tr-TR" dirty="0" smtClean="0"/>
            </a:br>
            <a:r>
              <a:rPr lang="tr-TR" dirty="0" smtClean="0"/>
              <a:t>Bedensel Engelli - Bilim İnsanı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19501"/>
            <a:ext cx="8208912" cy="461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073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1470025"/>
          </a:xfrm>
        </p:spPr>
        <p:txBody>
          <a:bodyPr/>
          <a:lstStyle/>
          <a:p>
            <a:r>
              <a:rPr lang="tr-TR" dirty="0" smtClean="0"/>
              <a:t>Fazıl Say </a:t>
            </a:r>
            <a:br>
              <a:rPr lang="tr-TR" dirty="0" smtClean="0"/>
            </a:br>
            <a:r>
              <a:rPr lang="tr-TR" dirty="0" smtClean="0"/>
              <a:t>Otistik Piyanist -Besteci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78" y="1916832"/>
            <a:ext cx="6943628" cy="461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834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Luis</a:t>
            </a:r>
            <a:r>
              <a:rPr lang="tr-TR" dirty="0" smtClean="0"/>
              <a:t> Braille </a:t>
            </a:r>
            <a:br>
              <a:rPr lang="tr-TR" dirty="0" smtClean="0"/>
            </a:br>
            <a:r>
              <a:rPr lang="tr-TR" dirty="0" smtClean="0"/>
              <a:t>Görme Engelli Braille Alfabesi Mucidi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27093"/>
            <a:ext cx="8208912" cy="459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824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Metin Şentürk  </a:t>
            </a:r>
            <a:br>
              <a:rPr lang="tr-TR" dirty="0" smtClean="0"/>
            </a:br>
            <a:r>
              <a:rPr lang="tr-TR" dirty="0" smtClean="0"/>
              <a:t>Görme Engelli – Müzisyen / Besteci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49433"/>
            <a:ext cx="8208912" cy="4552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489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Topal Osman Ağa - Yürüme Engelli </a:t>
            </a:r>
            <a:br>
              <a:rPr lang="tr-TR" dirty="0" smtClean="0"/>
            </a:br>
            <a:r>
              <a:rPr lang="tr-TR" dirty="0" smtClean="0"/>
              <a:t>Atatürk’ün Muhafızı / Alay Komutanı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204864"/>
            <a:ext cx="7552838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834574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28</Words>
  <Application>Microsoft Office PowerPoint</Application>
  <PresentationFormat>Ekran Gösterisi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3" baseType="lpstr">
      <vt:lpstr>Ofis Teması</vt:lpstr>
      <vt:lpstr>Aşık Veysel –  Görme Engelli Halk Ozanı</vt:lpstr>
      <vt:lpstr>Beethoween İşitme Engelli Müzisyen - Besteci </vt:lpstr>
      <vt:lpstr>Eşref Armağan  Görme Engelli Ressam</vt:lpstr>
      <vt:lpstr>Kani Karaca   Görme Engelli Hafız-Mevlidhan</vt:lpstr>
      <vt:lpstr>Stephan Hawking   Bedensel Engelli - Bilim İnsanı</vt:lpstr>
      <vt:lpstr>Fazıl Say  Otistik Piyanist -Besteci</vt:lpstr>
      <vt:lpstr>Luis Braille  Görme Engelli Braille Alfabesi Mucidi</vt:lpstr>
      <vt:lpstr>Metin Şentürk   Görme Engelli – Müzisyen / Besteci</vt:lpstr>
      <vt:lpstr>Topal Osman Ağa - Yürüme Engelli  Atatürk’ün Muhafızı / Alay Komutanı</vt:lpstr>
      <vt:lpstr>Şafak Payev   Bedensel Engelli - Milletvekili</vt:lpstr>
      <vt:lpstr>Cemil Meriç  Görme Engelli - Yazar</vt:lpstr>
      <vt:lpstr>Halen Kaller  İşitme /Görme Engelli - Akademisyen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Aşık Veysel –  Görme Engelli Halk Ozanı</dc:title>
  <dc:creator>Yavuz</dc:creator>
  <cp:lastModifiedBy>Yavuz</cp:lastModifiedBy>
  <cp:revision>2</cp:revision>
  <dcterms:created xsi:type="dcterms:W3CDTF">2020-04-29T06:11:43Z</dcterms:created>
  <dcterms:modified xsi:type="dcterms:W3CDTF">2020-04-29T06:30:49Z</dcterms:modified>
</cp:coreProperties>
</file>