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7" r:id="rId4"/>
    <p:sldId id="268" r:id="rId5"/>
    <p:sldId id="256" r:id="rId6"/>
    <p:sldId id="257" r:id="rId7"/>
    <p:sldId id="269" r:id="rId8"/>
    <p:sldId id="258" r:id="rId9"/>
    <p:sldId id="260" r:id="rId10"/>
    <p:sldId id="261" r:id="rId11"/>
    <p:sldId id="262" r:id="rId12"/>
    <p:sldId id="264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31.03.2020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764704"/>
            <a:ext cx="3826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Market doluluk oranını ölçmek ve 1 metre kuralına uyulması amacıyla </a:t>
            </a:r>
            <a:r>
              <a:rPr lang="tr-TR" dirty="0" err="1"/>
              <a:t>Udentify</a:t>
            </a:r>
            <a:r>
              <a:rPr lang="tr-TR" dirty="0"/>
              <a:t> firması tarafından yerli program geliştirildi </a:t>
            </a:r>
            <a:r>
              <a:rPr lang="tr-TR" dirty="0" smtClean="0"/>
              <a:t>( </a:t>
            </a:r>
            <a:r>
              <a:rPr lang="tr-TR" dirty="0" err="1"/>
              <a:t>Udentify</a:t>
            </a:r>
            <a:r>
              <a:rPr lang="tr-TR" dirty="0"/>
              <a:t> 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345934" cy="2664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56408"/>
            <a:ext cx="5181600" cy="29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Yerli dezenfeksiyon sistemimiz seri üretime geçti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( </a:t>
            </a:r>
            <a:r>
              <a:rPr lang="tr-TR" dirty="0" err="1"/>
              <a:t>Waqua</a:t>
            </a:r>
            <a:r>
              <a:rPr lang="tr-TR" dirty="0"/>
              <a:t> / Konya 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64426"/>
            <a:ext cx="4232432" cy="4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764704"/>
            <a:ext cx="38267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 smtClean="0"/>
              <a:t>Pavotek</a:t>
            </a:r>
            <a:r>
              <a:rPr lang="tr-TR" dirty="0" smtClean="0"/>
              <a:t> firması tarafından yerli </a:t>
            </a:r>
            <a:r>
              <a:rPr lang="tr-TR" dirty="0"/>
              <a:t>ateş ölçer </a:t>
            </a:r>
            <a:r>
              <a:rPr lang="tr-TR" dirty="0" smtClean="0"/>
              <a:t>cihazı </a:t>
            </a:r>
            <a:r>
              <a:rPr lang="tr-TR" dirty="0"/>
              <a:t>geliştirildi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Önümüzdeki </a:t>
            </a:r>
            <a:r>
              <a:rPr lang="tr-TR" dirty="0"/>
              <a:t>günlerde seri üretime geçilecek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( </a:t>
            </a:r>
            <a:r>
              <a:rPr lang="tr-TR" dirty="0" err="1"/>
              <a:t>Pavotek</a:t>
            </a:r>
            <a:r>
              <a:rPr lang="tr-TR" dirty="0"/>
              <a:t> 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57" y="836712"/>
            <a:ext cx="3345934" cy="45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OSTİM’de</a:t>
            </a:r>
            <a:r>
              <a:rPr lang="tr-TR" dirty="0"/>
              <a:t> faaliyet gösteren '</a:t>
            </a:r>
            <a:r>
              <a:rPr lang="tr-TR" dirty="0" err="1"/>
              <a:t>Polgen</a:t>
            </a:r>
            <a:r>
              <a:rPr lang="tr-TR" dirty="0"/>
              <a:t> </a:t>
            </a:r>
            <a:r>
              <a:rPr lang="tr-TR" dirty="0" err="1"/>
              <a:t>Biyoteknoloji</a:t>
            </a:r>
            <a:r>
              <a:rPr lang="tr-TR" dirty="0"/>
              <a:t>' firmamız, Yerli Tanı kiti geliştirdi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Firmanın </a:t>
            </a:r>
            <a:r>
              <a:rPr lang="tr-TR" dirty="0"/>
              <a:t>ürettiği yerli Tanı Kiti, 1 saatte sonuç </a:t>
            </a:r>
            <a:r>
              <a:rPr lang="tr-TR" dirty="0" smtClean="0"/>
              <a:t>veriyor. ( </a:t>
            </a:r>
            <a:r>
              <a:rPr lang="tr-TR" dirty="0" err="1"/>
              <a:t>Polgen</a:t>
            </a:r>
            <a:r>
              <a:rPr lang="tr-TR" dirty="0"/>
              <a:t> </a:t>
            </a:r>
            <a:r>
              <a:rPr lang="tr-TR" dirty="0" err="1"/>
              <a:t>Biyoteknoloji</a:t>
            </a:r>
            <a:r>
              <a:rPr lang="tr-TR" dirty="0"/>
              <a:t> 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57" y="1196753"/>
            <a:ext cx="334593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0219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5 İla 30 Dakika arasında test etme imkanı sağlayan yeni Yerli </a:t>
            </a:r>
            <a:r>
              <a:rPr lang="tr-TR" dirty="0" err="1"/>
              <a:t>corona</a:t>
            </a:r>
            <a:r>
              <a:rPr lang="tr-TR" dirty="0"/>
              <a:t> kiti </a:t>
            </a:r>
            <a:r>
              <a:rPr lang="tr-TR" dirty="0" smtClean="0"/>
              <a:t>geliştirildi. ( </a:t>
            </a:r>
            <a:r>
              <a:rPr lang="tr-TR" dirty="0"/>
              <a:t>Ds </a:t>
            </a:r>
            <a:r>
              <a:rPr lang="tr-TR" dirty="0" err="1"/>
              <a:t>Bio</a:t>
            </a:r>
            <a:r>
              <a:rPr lang="tr-TR" dirty="0"/>
              <a:t> ve </a:t>
            </a:r>
            <a:r>
              <a:rPr lang="tr-TR" dirty="0" err="1"/>
              <a:t>Nano</a:t>
            </a:r>
            <a:r>
              <a:rPr lang="tr-TR" dirty="0"/>
              <a:t> Teknolojileri </a:t>
            </a:r>
            <a:r>
              <a:rPr lang="tr-TR" dirty="0" smtClean="0"/>
              <a:t>)</a:t>
            </a:r>
          </a:p>
          <a:p>
            <a:pPr marL="0" indent="0" algn="just">
              <a:buNone/>
            </a:pPr>
            <a:r>
              <a:rPr lang="tr-TR" dirty="0" smtClean="0"/>
              <a:t>Türkiye’de Tanı Kiti Üreten Firma Sayısı </a:t>
            </a:r>
            <a:r>
              <a:rPr lang="tr-TR" smtClean="0"/>
              <a:t>10’a yükseldi.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57" y="1340768"/>
            <a:ext cx="334593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Mamak Belediyesi </a:t>
            </a:r>
            <a:r>
              <a:rPr lang="tr-TR" dirty="0" err="1"/>
              <a:t>Corona</a:t>
            </a:r>
            <a:r>
              <a:rPr lang="tr-TR" dirty="0"/>
              <a:t> Virüsü ile Mücadele Etmek Amacıyla Yerli Püskürtme Cihazı Geliştirdi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( </a:t>
            </a:r>
            <a:r>
              <a:rPr lang="tr-TR" dirty="0"/>
              <a:t>Mamak Belediyesi 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57" y="1188720"/>
            <a:ext cx="3345934" cy="40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268760"/>
            <a:ext cx="4608512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2. Yerli dezenfeksiyon aracımız ( Sis Jet ) </a:t>
            </a:r>
            <a:r>
              <a:rPr lang="tr-TR" dirty="0" smtClean="0"/>
              <a:t>( </a:t>
            </a:r>
            <a:r>
              <a:rPr lang="tr-TR" dirty="0"/>
              <a:t>Kırlangıç Makina )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57" y="1412776"/>
            <a:ext cx="3345934" cy="30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3" y="1700808"/>
            <a:ext cx="4128156" cy="3744415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tr-TR" sz="3200" dirty="0"/>
              <a:t>Yerli Dijital Röntgen Cihazı üretilmeye başlandı.</a:t>
            </a:r>
            <a:br>
              <a:rPr lang="tr-TR" sz="3200" dirty="0"/>
            </a:br>
            <a:r>
              <a:rPr lang="tr-TR" sz="3200" dirty="0"/>
              <a:t>( Dinamik Röntgen )</a:t>
            </a:r>
            <a:br>
              <a:rPr lang="tr-TR" sz="3200" dirty="0"/>
            </a:b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98" y="1700808"/>
            <a:ext cx="402265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Sabancı Üniversitesi bakteri ve virüslere karşı 3 aya kadar dayanıklı Dezenfektan üretti ( </a:t>
            </a:r>
            <a:r>
              <a:rPr lang="tr-TR" dirty="0" err="1"/>
              <a:t>Antimic</a:t>
            </a:r>
            <a:r>
              <a:rPr lang="tr-TR" dirty="0"/>
              <a:t> 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Antimic</a:t>
            </a:r>
            <a:r>
              <a:rPr lang="tr-TR" dirty="0" smtClean="0"/>
              <a:t> Dezenfektan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24744"/>
            <a:ext cx="3549405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Ankara Büyük Şehir Belediyesi Piyasada </a:t>
            </a:r>
            <a:r>
              <a:rPr lang="tr-TR" dirty="0" err="1"/>
              <a:t>Lt’si</a:t>
            </a:r>
            <a:r>
              <a:rPr lang="tr-TR" dirty="0"/>
              <a:t> 30 TL olan dezenfektanı, Çankırı tuzu ve suyun elektrik enerjisiyle elektrolize ederek 83 kuruşa </a:t>
            </a:r>
            <a:r>
              <a:rPr lang="tr-TR" dirty="0" smtClean="0"/>
              <a:t>üretti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( </a:t>
            </a:r>
            <a:r>
              <a:rPr lang="tr-TR" dirty="0"/>
              <a:t>Ankara Büyükşehir Belediyesi )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Ucuz Dezenfektan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549405" cy="31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7920880" cy="1728192"/>
          </a:xfrm>
        </p:spPr>
        <p:txBody>
          <a:bodyPr>
            <a:noAutofit/>
          </a:bodyPr>
          <a:lstStyle/>
          <a:p>
            <a:pPr algn="ctr"/>
            <a:r>
              <a:rPr lang="tr-TR" sz="2200" b="1" dirty="0" smtClean="0">
                <a:solidFill>
                  <a:schemeClr val="tx1"/>
                </a:solidFill>
              </a:rPr>
              <a:t>İlk Yerli Solunum Cihazı Üretildi</a:t>
            </a:r>
          </a:p>
          <a:p>
            <a:pPr algn="just"/>
            <a:r>
              <a:rPr lang="tr-TR" sz="2200" dirty="0" err="1" smtClean="0">
                <a:solidFill>
                  <a:schemeClr val="tx1"/>
                </a:solidFill>
              </a:rPr>
              <a:t>Koronavirüs</a:t>
            </a:r>
            <a:r>
              <a:rPr lang="tr-TR" sz="2200" dirty="0" smtClean="0">
                <a:solidFill>
                  <a:schemeClr val="tx1"/>
                </a:solidFill>
              </a:rPr>
              <a:t> </a:t>
            </a:r>
            <a:r>
              <a:rPr lang="tr-TR" sz="2200" dirty="0">
                <a:solidFill>
                  <a:schemeClr val="tx1"/>
                </a:solidFill>
              </a:rPr>
              <a:t>nedeniyle artan solunum cihazı ihtiyacına yerli üretim desteği geliyor. Yerli solunum cihazının ilk deneme prototipi, </a:t>
            </a:r>
            <a:r>
              <a:rPr lang="tr-TR" sz="2200" dirty="0" err="1">
                <a:solidFill>
                  <a:schemeClr val="tx1"/>
                </a:solidFill>
              </a:rPr>
              <a:t>Baykar</a:t>
            </a:r>
            <a:r>
              <a:rPr lang="tr-TR" sz="2200" dirty="0">
                <a:solidFill>
                  <a:schemeClr val="tx1"/>
                </a:solidFill>
              </a:rPr>
              <a:t> Teknik Müdürü Selçuk Bayraktar tarafından </a:t>
            </a:r>
            <a:r>
              <a:rPr lang="tr-TR" sz="2200" dirty="0" smtClean="0">
                <a:solidFill>
                  <a:schemeClr val="tx1"/>
                </a:solidFill>
              </a:rPr>
              <a:t>tanıtıldı. Yerli </a:t>
            </a:r>
            <a:r>
              <a:rPr lang="tr-TR" sz="2200" dirty="0">
                <a:solidFill>
                  <a:schemeClr val="tx1"/>
                </a:solidFill>
              </a:rPr>
              <a:t>solunum cihazının ilk prototipi üretildi. </a:t>
            </a:r>
            <a:r>
              <a:rPr lang="tr-TR" sz="2200" dirty="0" err="1">
                <a:solidFill>
                  <a:schemeClr val="tx1"/>
                </a:solidFill>
              </a:rPr>
              <a:t>Baykar</a:t>
            </a:r>
            <a:r>
              <a:rPr lang="tr-TR" sz="2200" dirty="0">
                <a:solidFill>
                  <a:schemeClr val="tx1"/>
                </a:solidFill>
              </a:rPr>
              <a:t> Teknik Müdürü Selçuk Bayraktar, sosyal medya hesabı üzerinden o cihazın ilk görüntülerini paylaştı.</a:t>
            </a:r>
          </a:p>
          <a:p>
            <a:pPr algn="just"/>
            <a:r>
              <a:rPr lang="tr-TR" sz="2200" dirty="0">
                <a:solidFill>
                  <a:schemeClr val="tx1"/>
                </a:solidFill>
              </a:rPr>
              <a:t/>
            </a:r>
            <a:br>
              <a:rPr lang="tr-TR" sz="2200" dirty="0">
                <a:solidFill>
                  <a:schemeClr val="tx1"/>
                </a:solidFill>
              </a:rPr>
            </a:br>
            <a:r>
              <a:rPr lang="tr-TR" sz="2200" dirty="0" err="1">
                <a:solidFill>
                  <a:schemeClr val="tx1"/>
                </a:solidFill>
              </a:rPr>
              <a:t>Koronavirüs</a:t>
            </a:r>
            <a:r>
              <a:rPr lang="tr-TR" sz="2200" dirty="0">
                <a:solidFill>
                  <a:schemeClr val="tx1"/>
                </a:solidFill>
              </a:rPr>
              <a:t> nedeniyle tüm dünyada solunum cihazı </a:t>
            </a:r>
            <a:r>
              <a:rPr lang="tr-TR" sz="2200" dirty="0" err="1">
                <a:solidFill>
                  <a:schemeClr val="tx1"/>
                </a:solidFill>
              </a:rPr>
              <a:t>ihtayacı</a:t>
            </a:r>
            <a:r>
              <a:rPr lang="tr-TR" sz="2200" dirty="0">
                <a:solidFill>
                  <a:schemeClr val="tx1"/>
                </a:solidFill>
              </a:rPr>
              <a:t> arttı. Yerli solunum cihazı için ilk çalışmayı, </a:t>
            </a:r>
            <a:r>
              <a:rPr lang="tr-TR" sz="2200" dirty="0" smtClean="0">
                <a:solidFill>
                  <a:schemeClr val="tx1"/>
                </a:solidFill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</a:rPr>
              <a:t>Biosys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  <a:r>
              <a:rPr lang="tr-TR" sz="2200" dirty="0" smtClean="0">
                <a:solidFill>
                  <a:schemeClr val="tx1"/>
                </a:solidFill>
              </a:rPr>
              <a:t>Biyomedikal</a:t>
            </a:r>
            <a:r>
              <a:rPr lang="tr-TR" sz="2200" dirty="0">
                <a:solidFill>
                  <a:schemeClr val="tx1"/>
                </a:solidFill>
              </a:rPr>
              <a:t> tasarladı</a:t>
            </a:r>
            <a:r>
              <a:rPr lang="tr-TR" sz="2200" dirty="0" smtClean="0">
                <a:solidFill>
                  <a:schemeClr val="tx1"/>
                </a:solidFill>
              </a:rPr>
              <a:t>, </a:t>
            </a:r>
            <a:r>
              <a:rPr lang="tr-TR" sz="2200" dirty="0">
                <a:solidFill>
                  <a:schemeClr val="tx1"/>
                </a:solidFill>
              </a:rPr>
              <a:t> Arçelik üretti. ASELSAN ve </a:t>
            </a:r>
            <a:r>
              <a:rPr lang="tr-TR" sz="2200" dirty="0" err="1" smtClean="0">
                <a:solidFill>
                  <a:schemeClr val="tx1"/>
                </a:solidFill>
              </a:rPr>
              <a:t>Baykar</a:t>
            </a:r>
            <a:r>
              <a:rPr lang="tr-TR" sz="2200" dirty="0" smtClean="0">
                <a:solidFill>
                  <a:schemeClr val="tx1"/>
                </a:solidFill>
              </a:rPr>
              <a:t> </a:t>
            </a:r>
            <a:r>
              <a:rPr lang="tr-TR" sz="2200" dirty="0">
                <a:solidFill>
                  <a:schemeClr val="tx1"/>
                </a:solidFill>
              </a:rPr>
              <a:t>Savunma Mühendisleri teknik destek verdi.</a:t>
            </a:r>
            <a:br>
              <a:rPr lang="tr-TR" sz="2200" dirty="0">
                <a:solidFill>
                  <a:schemeClr val="tx1"/>
                </a:solidFill>
              </a:rPr>
            </a:br>
            <a:endParaRPr lang="tr-TR" sz="2200" dirty="0">
              <a:solidFill>
                <a:schemeClr val="tx1"/>
              </a:solidFill>
            </a:endParaRPr>
          </a:p>
          <a:p>
            <a:pPr algn="just"/>
            <a:endParaRPr lang="tr-T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2.Yerli Solunum Cihazımız ( </a:t>
            </a:r>
            <a:r>
              <a:rPr lang="tr-TR" dirty="0" err="1"/>
              <a:t>Oxivent</a:t>
            </a:r>
            <a:r>
              <a:rPr lang="tr-TR" dirty="0"/>
              <a:t> </a:t>
            </a:r>
            <a:r>
              <a:rPr lang="tr-TR" dirty="0" smtClean="0"/>
              <a:t>)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( </a:t>
            </a:r>
            <a:r>
              <a:rPr lang="tr-TR" dirty="0"/>
              <a:t>Modül Grup )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Oxivent</a:t>
            </a:r>
            <a:r>
              <a:rPr lang="tr-TR" dirty="0" smtClean="0"/>
              <a:t> Solunum Cihazı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54940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Üç boyutlu </a:t>
            </a:r>
            <a:r>
              <a:rPr lang="tr-TR" dirty="0" smtClean="0"/>
              <a:t>yazıcılar  kullanılarak Harran Üniversitesi, Gençlik Atölyeleri, </a:t>
            </a:r>
            <a:r>
              <a:rPr lang="tr-TR" dirty="0" err="1" smtClean="0"/>
              <a:t>Tridi</a:t>
            </a:r>
            <a:r>
              <a:rPr lang="tr-TR" dirty="0" smtClean="0"/>
              <a:t> </a:t>
            </a:r>
            <a:r>
              <a:rPr lang="tr-TR" dirty="0"/>
              <a:t>Atölyesi, </a:t>
            </a:r>
            <a:r>
              <a:rPr lang="tr-TR" dirty="0" smtClean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 diğer kuruluşlar tarafından sağlık </a:t>
            </a:r>
            <a:r>
              <a:rPr lang="tr-TR" dirty="0"/>
              <a:t>çalışanlarını </a:t>
            </a:r>
            <a:r>
              <a:rPr lang="tr-TR" dirty="0" err="1"/>
              <a:t>koronavirüsten</a:t>
            </a:r>
            <a:r>
              <a:rPr lang="tr-TR" dirty="0"/>
              <a:t> korumak için yüz kalkanı </a:t>
            </a:r>
            <a:r>
              <a:rPr lang="tr-TR" dirty="0" smtClean="0"/>
              <a:t>üretti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Yüz Kalkanı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4142"/>
            <a:ext cx="3549405" cy="23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Covid-19 ile mücadele kapsamında,  Jandarma Lojistik Komutanlığı bünyesindeki atölyelerde maske üretimine başlanıldı. 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Jandarma Dikimevinde maske üretimine 27 Mart Cuma günü deneme üretimi olan 9.000 adet ile başlanıldı. Cumartesi 50.000 ve pazar 50.000 adet üretildikten sonra, pazartesiden itibaren 3 vardiya olarak çalışacak personel ile günde 100.000 adet maske üretilerek; Jandarma Genel Komutanlığı, Sahil Güvenlik Komutanlığı, AFAD ve Sağlık Bakanlığı'na gönderilecek.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000" dirty="0"/>
              <a:t>Jandarma dikimevi maske üretimine başladı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52" y="2132857"/>
            <a:ext cx="354940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Bartın Üniversitesi ile Tokat Gaziosmanpaşa Üniversitesi'nden bilim insanları </a:t>
            </a:r>
            <a:r>
              <a:rPr lang="tr-TR" dirty="0" err="1"/>
              <a:t>koronavirüs</a:t>
            </a:r>
            <a:r>
              <a:rPr lang="tr-TR" dirty="0"/>
              <a:t> (Kovid-19) salgınına karşı tanı kitinde kullanılan enzimleri yerli olarak üretmeyi </a:t>
            </a:r>
            <a:r>
              <a:rPr lang="tr-TR" dirty="0" err="1"/>
              <a:t>başardı.Tanı</a:t>
            </a:r>
            <a:r>
              <a:rPr lang="tr-TR" dirty="0"/>
              <a:t>-test kitlerinin üretiminde kullanılan enzimler bugüne kadar ithal ediliyordu.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800384" cy="50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308</Words>
  <Application>Microsoft Office PowerPoint</Application>
  <PresentationFormat>Ekran Gösterisi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Kalabalık</vt:lpstr>
      <vt:lpstr>PowerPoint Sunusu</vt:lpstr>
      <vt:lpstr>Yerli Dijital Röntgen Cihazı üretilmeye başlandı. ( Dinamik Röntgen ) </vt:lpstr>
      <vt:lpstr>Antimic Dezenfektan</vt:lpstr>
      <vt:lpstr>Ucuz Dezenfektan</vt:lpstr>
      <vt:lpstr>PowerPoint Sunusu</vt:lpstr>
      <vt:lpstr>Oxivent Solunum Cihazı</vt:lpstr>
      <vt:lpstr>Yüz Kalkanı</vt:lpstr>
      <vt:lpstr>Jandarma dikimevi maske üretimine başladı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Yavuz</dc:creator>
  <cp:lastModifiedBy>Yavuz</cp:lastModifiedBy>
  <cp:revision>7</cp:revision>
  <dcterms:created xsi:type="dcterms:W3CDTF">2020-03-31T16:36:19Z</dcterms:created>
  <dcterms:modified xsi:type="dcterms:W3CDTF">2020-03-31T17:37:47Z</dcterms:modified>
</cp:coreProperties>
</file>