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4" r:id="rId3"/>
    <p:sldId id="257" r:id="rId4"/>
    <p:sldId id="258" r:id="rId5"/>
    <p:sldId id="262" r:id="rId6"/>
    <p:sldId id="265" r:id="rId7"/>
    <p:sldId id="259" r:id="rId8"/>
    <p:sldId id="260" r:id="rId9"/>
    <p:sldId id="261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1.01.2020</a:t>
            </a:fld>
            <a:endParaRPr lang="tr-T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1.01.2020</a:t>
            </a:fld>
            <a:endParaRPr lang="tr-T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1.01.2020</a:t>
            </a:fld>
            <a:endParaRPr lang="tr-T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1.01.2020</a:t>
            </a:fld>
            <a:endParaRPr lang="tr-T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1.01.2020</a:t>
            </a:fld>
            <a:endParaRPr lang="tr-T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tr-TR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1.01.2020</a:t>
            </a:fld>
            <a:endParaRPr lang="tr-T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1.01.2020</a:t>
            </a:fld>
            <a:endParaRPr lang="tr-T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1.01.2020</a:t>
            </a:fld>
            <a:endParaRPr lang="tr-T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1.01.2020</a:t>
            </a:fld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1.01.2020</a:t>
            </a:fld>
            <a:endParaRPr lang="tr-T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1.01.2020</a:t>
            </a:fld>
            <a:endParaRPr lang="tr-TR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1.01.2020</a:t>
            </a:fld>
            <a:endParaRPr lang="tr-T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3568" y="3284984"/>
            <a:ext cx="5717232" cy="2133600"/>
          </a:xfrm>
        </p:spPr>
        <p:txBody>
          <a:bodyPr>
            <a:noAutofit/>
          </a:bodyPr>
          <a:lstStyle/>
          <a:p>
            <a:r>
              <a:rPr lang="tr-TR" sz="6600" dirty="0" smtClean="0"/>
              <a:t>TASLAK</a:t>
            </a:r>
            <a:br>
              <a:rPr lang="tr-TR" sz="6600" dirty="0" smtClean="0"/>
            </a:br>
            <a:r>
              <a:rPr lang="tr-TR" sz="6600" dirty="0" smtClean="0"/>
              <a:t>MAKET </a:t>
            </a:r>
            <a:br>
              <a:rPr lang="tr-TR" sz="6600" dirty="0" smtClean="0"/>
            </a:br>
            <a:r>
              <a:rPr lang="tr-TR" sz="6600" dirty="0" smtClean="0"/>
              <a:t>MODEL PROTOTİP</a:t>
            </a:r>
            <a:endParaRPr lang="tr-TR" sz="6600" dirty="0"/>
          </a:p>
        </p:txBody>
      </p:sp>
    </p:spTree>
    <p:extLst>
      <p:ext uri="{BB962C8B-B14F-4D97-AF65-F5344CB8AC3E}">
        <p14:creationId xmlns:p14="http://schemas.microsoft.com/office/powerpoint/2010/main" val="183131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25" y="2420888"/>
            <a:ext cx="6619875" cy="420052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6632"/>
            <a:ext cx="6629400" cy="2209800"/>
          </a:xfrm>
          <a:prstGeom prst="rect">
            <a:avLst/>
          </a:prstGeom>
        </p:spPr>
      </p:pic>
      <p:sp>
        <p:nvSpPr>
          <p:cNvPr id="10" name="İçerik Yer Tutucusu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8885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2" y="116632"/>
            <a:ext cx="4762500" cy="357187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405" y="3861048"/>
            <a:ext cx="3810000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669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2696"/>
            <a:ext cx="8075240" cy="449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527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257" y="2492896"/>
            <a:ext cx="9144000" cy="1877352"/>
          </a:xfrm>
          <a:prstGeom prst="rect">
            <a:avLst/>
          </a:prstGeom>
        </p:spPr>
      </p:pic>
      <p:sp>
        <p:nvSpPr>
          <p:cNvPr id="7" name="İçerik Yer Tutucus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68775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457200"/>
            <a:ext cx="4978896" cy="5714999"/>
          </a:xfrm>
        </p:spPr>
        <p:txBody>
          <a:bodyPr>
            <a:noAutofit/>
          </a:bodyPr>
          <a:lstStyle/>
          <a:p>
            <a:r>
              <a:rPr lang="tr-TR" sz="2800" dirty="0" smtClean="0"/>
              <a:t>Her bir ürün, tasarlama aşamasında farklı 3 boyutlu örnekler üretilerek test edilir, değerlendirilir. </a:t>
            </a:r>
          </a:p>
          <a:p>
            <a:r>
              <a:rPr lang="tr-TR" sz="2800" dirty="0" smtClean="0"/>
              <a:t>Taslak, maket, model ve prototip; </a:t>
            </a:r>
            <a:r>
              <a:rPr lang="tr-TR" sz="2800" dirty="0"/>
              <a:t>Araştırma ve geliştirme (AR-GE) </a:t>
            </a:r>
            <a:r>
              <a:rPr lang="tr-TR" sz="2800" dirty="0" smtClean="0"/>
              <a:t>sürecinin en önemli kavramlarıdır.</a:t>
            </a:r>
            <a:endParaRPr lang="tr-TR" sz="2800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2294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457200"/>
            <a:ext cx="5482952" cy="5714999"/>
          </a:xfrm>
        </p:spPr>
        <p:txBody>
          <a:bodyPr>
            <a:normAutofit/>
          </a:bodyPr>
          <a:lstStyle/>
          <a:p>
            <a:r>
              <a:rPr lang="tr-TR" sz="2800" b="1" dirty="0" smtClean="0"/>
              <a:t>Bir işin, projenin veya yapılması düşünülen şeyin planlama sürecine taslak denir.</a:t>
            </a:r>
          </a:p>
          <a:p>
            <a:r>
              <a:rPr lang="tr-TR" sz="2800" b="1" dirty="0" smtClean="0"/>
              <a:t>Taslak; üretilecek şeyin ilk aşamalarından biridir. </a:t>
            </a:r>
          </a:p>
          <a:p>
            <a:r>
              <a:rPr lang="tr-TR" sz="2800" b="1" dirty="0" smtClean="0"/>
              <a:t>Taslak üzerinde çeşitli değişiklikler yapılabilir.</a:t>
            </a:r>
          </a:p>
          <a:p>
            <a:r>
              <a:rPr lang="tr-TR" sz="2800" b="1" dirty="0" smtClean="0"/>
              <a:t>Ürün tasarımında taslaklar, çizimler ile ifade edilir.</a:t>
            </a:r>
          </a:p>
          <a:p>
            <a:endParaRPr lang="tr-TR" sz="2800" dirty="0" smtClean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TASLAK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4153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2" r="164" b="5630"/>
          <a:stretch/>
        </p:blipFill>
        <p:spPr>
          <a:xfrm>
            <a:off x="4716016" y="2900934"/>
            <a:ext cx="3651607" cy="2255136"/>
          </a:xfr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516" y="5338092"/>
            <a:ext cx="3400425" cy="134302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28" y="2718912"/>
            <a:ext cx="3702325" cy="2619181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053" y="-99392"/>
            <a:ext cx="4572000" cy="304800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49" y="141764"/>
            <a:ext cx="3596238" cy="256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7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457200"/>
            <a:ext cx="5410944" cy="5714999"/>
          </a:xfrm>
        </p:spPr>
        <p:txBody>
          <a:bodyPr>
            <a:noAutofit/>
          </a:bodyPr>
          <a:lstStyle/>
          <a:p>
            <a:r>
              <a:rPr lang="tr-TR" sz="3200" b="1" dirty="0" smtClean="0"/>
              <a:t>Kağıt, karton, plastik veya metal malzeme kullanarak oluşturulmuş gerçeğe yakın örneklerdir.</a:t>
            </a:r>
          </a:p>
          <a:p>
            <a:r>
              <a:rPr lang="tr-TR" sz="3200" b="1" dirty="0" smtClean="0"/>
              <a:t>Özellikle mimaride kullanılan maketler, inşa edilecek yapının bittiğinde neye benzeyeceğini gösterir. </a:t>
            </a:r>
          </a:p>
          <a:p>
            <a:r>
              <a:rPr lang="tr-TR" sz="3200" b="1" dirty="0" smtClean="0"/>
              <a:t>Maketler üzerinde test yapılamaz. </a:t>
            </a:r>
          </a:p>
          <a:p>
            <a:r>
              <a:rPr lang="tr-TR" sz="3200" b="1" dirty="0" smtClean="0"/>
              <a:t>Maketler çalışmaz.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MAKET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7751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0" y="3579000"/>
            <a:ext cx="3657600" cy="2746198"/>
          </a:xfr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56" y="404664"/>
            <a:ext cx="3989952" cy="2667283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7523"/>
            <a:ext cx="3792451" cy="2528301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717032"/>
            <a:ext cx="3379304" cy="254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127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11560" y="404664"/>
            <a:ext cx="5040560" cy="5714999"/>
          </a:xfrm>
        </p:spPr>
        <p:txBody>
          <a:bodyPr>
            <a:normAutofit/>
          </a:bodyPr>
          <a:lstStyle/>
          <a:p>
            <a:r>
              <a:rPr lang="tr-TR" sz="2800" b="1" dirty="0" smtClean="0"/>
              <a:t>Ürünlerin belli ölçeklerde küçültülerek hazırlanan ilk 3 boyutlu örnekleridir. </a:t>
            </a:r>
          </a:p>
          <a:p>
            <a:r>
              <a:rPr lang="tr-TR" sz="2800" b="1" dirty="0" smtClean="0"/>
              <a:t>Modeller, ürün hakkında görsel detay içerir. </a:t>
            </a:r>
          </a:p>
          <a:p>
            <a:r>
              <a:rPr lang="tr-TR" sz="2800" b="1" dirty="0" smtClean="0"/>
              <a:t>Maketler de bir modeldir. </a:t>
            </a:r>
          </a:p>
          <a:p>
            <a:r>
              <a:rPr lang="tr-TR" sz="2800" b="1" dirty="0" smtClean="0"/>
              <a:t>Modeller çalışabilen ve ölçekli örneklerdir.</a:t>
            </a:r>
          </a:p>
          <a:p>
            <a:endParaRPr lang="tr-TR" sz="2800" b="1" dirty="0" smtClean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MODEL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6292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06" y="116632"/>
            <a:ext cx="3312368" cy="3312368"/>
          </a:xfr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57081"/>
            <a:ext cx="3941880" cy="262792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645024"/>
            <a:ext cx="3927293" cy="294547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606168"/>
            <a:ext cx="4220141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361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Prototip, üretilecek ürünün ilk örneği olarak tanımlanabilir. </a:t>
            </a:r>
          </a:p>
          <a:p>
            <a:r>
              <a:rPr lang="tr-TR" sz="2800" dirty="0" smtClean="0"/>
              <a:t>Seri üretime geçilmeden önce son testler ve deneyler bir örnek üzerinde yapılmalıdır. İşte bu süreçte kullanılan örneğe prototip denir. 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PROTOTİP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25229265"/>
      </p:ext>
    </p:extLst>
  </p:cSld>
  <p:clrMapOvr>
    <a:masterClrMapping/>
  </p:clrMapOvr>
</p:sld>
</file>

<file path=ppt/theme/theme1.xml><?xml version="1.0" encoding="utf-8"?>
<a:theme xmlns:a="http://schemas.openxmlformats.org/drawingml/2006/main" name="Bileşik">
  <a:themeElements>
    <a:clrScheme name="Bileşik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Bileşik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ileşi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113</TotalTime>
  <Words>170</Words>
  <Application>Microsoft Office PowerPoint</Application>
  <PresentationFormat>Ekran Gösterisi (4:3)</PresentationFormat>
  <Paragraphs>21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4" baseType="lpstr">
      <vt:lpstr>Bileşik</vt:lpstr>
      <vt:lpstr>TASLAK MAKET  MODEL PROTOTİP</vt:lpstr>
      <vt:lpstr>PowerPoint Sunusu</vt:lpstr>
      <vt:lpstr>TASLAK</vt:lpstr>
      <vt:lpstr>PowerPoint Sunusu</vt:lpstr>
      <vt:lpstr>MAKET</vt:lpstr>
      <vt:lpstr>PowerPoint Sunusu</vt:lpstr>
      <vt:lpstr>MODEL</vt:lpstr>
      <vt:lpstr>PowerPoint Sunusu</vt:lpstr>
      <vt:lpstr>PROTOTİP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TASLAK  MODEL PROTOTİP</dc:title>
  <dc:creator>Rıza</dc:creator>
  <cp:lastModifiedBy>rıza solmaz</cp:lastModifiedBy>
  <cp:revision>7</cp:revision>
  <dcterms:created xsi:type="dcterms:W3CDTF">2019-03-10T16:51:24Z</dcterms:created>
  <dcterms:modified xsi:type="dcterms:W3CDTF">2020-01-01T15:39:51Z</dcterms:modified>
</cp:coreProperties>
</file>