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handoutMasterIdLst>
    <p:handoutMasterId r:id="rId20"/>
  </p:handoutMasterIdLst>
  <p:sldIdLst>
    <p:sldId id="256" r:id="rId5"/>
    <p:sldId id="293" r:id="rId6"/>
    <p:sldId id="307" r:id="rId7"/>
    <p:sldId id="306" r:id="rId8"/>
    <p:sldId id="290" r:id="rId9"/>
    <p:sldId id="275" r:id="rId10"/>
    <p:sldId id="311" r:id="rId11"/>
    <p:sldId id="317" r:id="rId12"/>
    <p:sldId id="318" r:id="rId13"/>
    <p:sldId id="315" r:id="rId14"/>
    <p:sldId id="316" r:id="rId15"/>
    <p:sldId id="313" r:id="rId16"/>
    <p:sldId id="314" r:id="rId17"/>
    <p:sldId id="31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2634E"/>
    <a:srgbClr val="745A4C"/>
    <a:srgbClr val="A78D79"/>
    <a:srgbClr val="678968"/>
    <a:srgbClr val="2DC3B5"/>
    <a:srgbClr val="FFFF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81919" autoAdjust="0"/>
  </p:normalViewPr>
  <p:slideViewPr>
    <p:cSldViewPr snapToGrid="0" showGuides="1">
      <p:cViewPr varScale="1">
        <p:scale>
          <a:sx n="56" d="100"/>
          <a:sy n="56" d="100"/>
        </p:scale>
        <p:origin x="-1134" y="-84"/>
      </p:cViewPr>
      <p:guideLst>
        <p:guide orient="horz" pos="2160"/>
        <p:guide pos="3840"/>
      </p:guideLst>
    </p:cSldViewPr>
  </p:slideViewPr>
  <p:notesTextViewPr>
    <p:cViewPr>
      <p:scale>
        <a:sx n="1" d="1"/>
        <a:sy n="1" d="1"/>
      </p:scale>
      <p:origin x="0" y="0"/>
    </p:cViewPr>
  </p:notesTextViewPr>
  <p:notesViewPr>
    <p:cSldViewPr snapToGrid="0" showGuides="1">
      <p:cViewPr varScale="1">
        <p:scale>
          <a:sx n="101" d="100"/>
          <a:sy n="101" d="100"/>
        </p:scale>
        <p:origin x="280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A78C8F-5F67-4A2A-8D96-28288B63A1D1}" type="doc">
      <dgm:prSet loTypeId="urn:microsoft.com/office/officeart/2005/8/layout/cycle3" loCatId="cycle" qsTypeId="urn:microsoft.com/office/officeart/2005/8/quickstyle/simple3" qsCatId="simple" csTypeId="urn:microsoft.com/office/officeart/2005/8/colors/colorful1#1" csCatId="colorful" phldr="1"/>
      <dgm:spPr/>
      <dgm:t>
        <a:bodyPr/>
        <a:lstStyle/>
        <a:p>
          <a:endParaRPr lang="tr-TR"/>
        </a:p>
      </dgm:t>
    </dgm:pt>
    <dgm:pt modelId="{EE83F86C-6259-409D-AB84-4D788C2118B5}">
      <dgm:prSet/>
      <dgm:spPr/>
      <dgm:t>
        <a:bodyPr/>
        <a:lstStyle/>
        <a:p>
          <a:pPr rtl="0"/>
          <a:r>
            <a:rPr lang="tr-TR" b="1" dirty="0">
              <a:latin typeface="Calibri" pitchFamily="34" charset="0"/>
              <a:cs typeface="Calibri" pitchFamily="34" charset="0"/>
            </a:rPr>
            <a:t>Okula ve Çevreye Uyum</a:t>
          </a:r>
          <a:endParaRPr lang="tr-TR" dirty="0">
            <a:latin typeface="Calibri" pitchFamily="34" charset="0"/>
            <a:cs typeface="Calibri" pitchFamily="34" charset="0"/>
          </a:endParaRPr>
        </a:p>
      </dgm:t>
    </dgm:pt>
    <dgm:pt modelId="{805A1447-4BF3-4886-AE46-D9ECDE9ED361}" type="parTrans" cxnId="{16720449-2945-4DE1-9888-6176D48C8000}">
      <dgm:prSet/>
      <dgm:spPr/>
      <dgm:t>
        <a:bodyPr/>
        <a:lstStyle/>
        <a:p>
          <a:endParaRPr lang="tr-TR">
            <a:latin typeface="Calibri" pitchFamily="34" charset="0"/>
            <a:cs typeface="Calibri" pitchFamily="34" charset="0"/>
          </a:endParaRPr>
        </a:p>
      </dgm:t>
    </dgm:pt>
    <dgm:pt modelId="{BB602171-DB2C-4AC6-8F55-488AA8EE3DB6}" type="sibTrans" cxnId="{16720449-2945-4DE1-9888-6176D48C8000}">
      <dgm:prSet/>
      <dgm:spPr/>
      <dgm:t>
        <a:bodyPr/>
        <a:lstStyle/>
        <a:p>
          <a:endParaRPr lang="tr-TR">
            <a:latin typeface="Calibri" pitchFamily="34" charset="0"/>
            <a:cs typeface="Calibri" pitchFamily="34" charset="0"/>
          </a:endParaRPr>
        </a:p>
      </dgm:t>
    </dgm:pt>
    <dgm:pt modelId="{361E31FC-AB7C-4494-848C-C3CB831177B5}">
      <dgm:prSet/>
      <dgm:spPr/>
      <dgm:t>
        <a:bodyPr/>
        <a:lstStyle/>
        <a:p>
          <a:pPr rtl="0"/>
          <a:r>
            <a:rPr lang="tr-TR" b="1" dirty="0" smtClean="0">
              <a:latin typeface="Calibri" pitchFamily="34" charset="0"/>
              <a:cs typeface="Calibri" pitchFamily="34" charset="0"/>
            </a:rPr>
            <a:t>Eğitsel Başarıyı Arttırma</a:t>
          </a:r>
          <a:endParaRPr lang="tr-TR" dirty="0">
            <a:latin typeface="Calibri" pitchFamily="34" charset="0"/>
            <a:cs typeface="Calibri" pitchFamily="34" charset="0"/>
          </a:endParaRPr>
        </a:p>
      </dgm:t>
    </dgm:pt>
    <dgm:pt modelId="{978B61A8-AE98-4416-950E-541CFE4B458A}" type="parTrans" cxnId="{C31C1B26-269B-4ED8-A112-07864A6F4AEE}">
      <dgm:prSet/>
      <dgm:spPr/>
      <dgm:t>
        <a:bodyPr/>
        <a:lstStyle/>
        <a:p>
          <a:endParaRPr lang="tr-TR">
            <a:latin typeface="Calibri" pitchFamily="34" charset="0"/>
            <a:cs typeface="Calibri" pitchFamily="34" charset="0"/>
          </a:endParaRPr>
        </a:p>
      </dgm:t>
    </dgm:pt>
    <dgm:pt modelId="{787A3D02-ED7D-495B-9D59-CF17E109B500}" type="sibTrans" cxnId="{C31C1B26-269B-4ED8-A112-07864A6F4AEE}">
      <dgm:prSet/>
      <dgm:spPr/>
      <dgm:t>
        <a:bodyPr/>
        <a:lstStyle/>
        <a:p>
          <a:endParaRPr lang="tr-TR">
            <a:latin typeface="Calibri" pitchFamily="34" charset="0"/>
            <a:cs typeface="Calibri" pitchFamily="34" charset="0"/>
          </a:endParaRPr>
        </a:p>
      </dgm:t>
    </dgm:pt>
    <dgm:pt modelId="{364105D5-7C2D-4341-ABFE-3F8435DFD0E0}">
      <dgm:prSet/>
      <dgm:spPr/>
      <dgm:t>
        <a:bodyPr/>
        <a:lstStyle/>
        <a:p>
          <a:pPr rtl="0"/>
          <a:r>
            <a:rPr lang="tr-TR" b="1" dirty="0">
              <a:latin typeface="Calibri" pitchFamily="34" charset="0"/>
              <a:cs typeface="Calibri" pitchFamily="34" charset="0"/>
            </a:rPr>
            <a:t>Kişiler Arası İlişkiler</a:t>
          </a:r>
          <a:endParaRPr lang="tr-TR" dirty="0">
            <a:latin typeface="Calibri" pitchFamily="34" charset="0"/>
            <a:cs typeface="Calibri" pitchFamily="34" charset="0"/>
          </a:endParaRPr>
        </a:p>
      </dgm:t>
    </dgm:pt>
    <dgm:pt modelId="{1F75CE94-B2F5-4086-8665-8817B0FA8A43}" type="parTrans" cxnId="{28A7BDFF-0B22-4322-93A5-8309E3596D7C}">
      <dgm:prSet/>
      <dgm:spPr/>
      <dgm:t>
        <a:bodyPr/>
        <a:lstStyle/>
        <a:p>
          <a:endParaRPr lang="tr-TR">
            <a:latin typeface="Calibri" pitchFamily="34" charset="0"/>
            <a:cs typeface="Calibri" pitchFamily="34" charset="0"/>
          </a:endParaRPr>
        </a:p>
      </dgm:t>
    </dgm:pt>
    <dgm:pt modelId="{16E35C05-2CA4-44C1-9207-FAF4720F9D84}" type="sibTrans" cxnId="{28A7BDFF-0B22-4322-93A5-8309E3596D7C}">
      <dgm:prSet/>
      <dgm:spPr/>
      <dgm:t>
        <a:bodyPr/>
        <a:lstStyle/>
        <a:p>
          <a:endParaRPr lang="tr-TR">
            <a:latin typeface="Calibri" pitchFamily="34" charset="0"/>
            <a:cs typeface="Calibri" pitchFamily="34" charset="0"/>
          </a:endParaRPr>
        </a:p>
      </dgm:t>
    </dgm:pt>
    <dgm:pt modelId="{A1C0E1CE-4CB9-4FCC-BD36-4C57945D9C32}">
      <dgm:prSet/>
      <dgm:spPr/>
      <dgm:t>
        <a:bodyPr/>
        <a:lstStyle/>
        <a:p>
          <a:pPr rtl="0"/>
          <a:r>
            <a:rPr lang="tr-TR" b="1" dirty="0" smtClean="0">
              <a:latin typeface="Calibri" pitchFamily="34" charset="0"/>
              <a:cs typeface="Calibri" pitchFamily="34" charset="0"/>
            </a:rPr>
            <a:t>Mesleki Gelecek İçin Altyapı</a:t>
          </a:r>
          <a:endParaRPr lang="tr-TR" dirty="0">
            <a:latin typeface="Calibri" pitchFamily="34" charset="0"/>
            <a:cs typeface="Calibri" pitchFamily="34" charset="0"/>
          </a:endParaRPr>
        </a:p>
      </dgm:t>
    </dgm:pt>
    <dgm:pt modelId="{7A1C4E58-9CF4-45C5-8643-F34B96C12D85}" type="parTrans" cxnId="{12121E3E-9E16-4E41-8FA4-906731A13087}">
      <dgm:prSet/>
      <dgm:spPr/>
      <dgm:t>
        <a:bodyPr/>
        <a:lstStyle/>
        <a:p>
          <a:endParaRPr lang="tr-TR">
            <a:latin typeface="Calibri" pitchFamily="34" charset="0"/>
            <a:cs typeface="Calibri" pitchFamily="34" charset="0"/>
          </a:endParaRPr>
        </a:p>
      </dgm:t>
    </dgm:pt>
    <dgm:pt modelId="{7D57E3FF-7DAB-4114-989E-BED55E87C140}" type="sibTrans" cxnId="{12121E3E-9E16-4E41-8FA4-906731A13087}">
      <dgm:prSet/>
      <dgm:spPr/>
      <dgm:t>
        <a:bodyPr/>
        <a:lstStyle/>
        <a:p>
          <a:endParaRPr lang="tr-TR">
            <a:latin typeface="Calibri" pitchFamily="34" charset="0"/>
            <a:cs typeface="Calibri" pitchFamily="34" charset="0"/>
          </a:endParaRPr>
        </a:p>
      </dgm:t>
    </dgm:pt>
    <dgm:pt modelId="{1AE962A3-0EFB-4DBC-82FD-9DD2CAEF55B0}">
      <dgm:prSet/>
      <dgm:spPr/>
      <dgm:t>
        <a:bodyPr/>
        <a:lstStyle/>
        <a:p>
          <a:pPr rtl="0"/>
          <a:r>
            <a:rPr lang="tr-TR" b="1" dirty="0">
              <a:latin typeface="Calibri" pitchFamily="34" charset="0"/>
              <a:cs typeface="Calibri" pitchFamily="34" charset="0"/>
            </a:rPr>
            <a:t>Güvenli ve Sağlıklı Yaşam</a:t>
          </a:r>
          <a:endParaRPr lang="tr-TR" dirty="0">
            <a:latin typeface="Calibri" pitchFamily="34" charset="0"/>
            <a:cs typeface="Calibri" pitchFamily="34" charset="0"/>
          </a:endParaRPr>
        </a:p>
      </dgm:t>
    </dgm:pt>
    <dgm:pt modelId="{7165F917-3603-4E54-A171-4F7A3776E4D7}" type="parTrans" cxnId="{1BBC90B0-E75D-4F94-A7BE-39A1EDC427EA}">
      <dgm:prSet/>
      <dgm:spPr/>
      <dgm:t>
        <a:bodyPr/>
        <a:lstStyle/>
        <a:p>
          <a:endParaRPr lang="tr-TR">
            <a:latin typeface="Calibri" pitchFamily="34" charset="0"/>
            <a:cs typeface="Calibri" pitchFamily="34" charset="0"/>
          </a:endParaRPr>
        </a:p>
      </dgm:t>
    </dgm:pt>
    <dgm:pt modelId="{FEBD0F4A-0036-46EF-AFF0-F5C41071954B}" type="sibTrans" cxnId="{1BBC90B0-E75D-4F94-A7BE-39A1EDC427EA}">
      <dgm:prSet/>
      <dgm:spPr/>
      <dgm:t>
        <a:bodyPr/>
        <a:lstStyle/>
        <a:p>
          <a:endParaRPr lang="tr-TR">
            <a:latin typeface="Calibri" pitchFamily="34" charset="0"/>
            <a:cs typeface="Calibri" pitchFamily="34" charset="0"/>
          </a:endParaRPr>
        </a:p>
      </dgm:t>
    </dgm:pt>
    <dgm:pt modelId="{0EEC575B-333B-4CC1-ACED-F66C9AFD3CCB}">
      <dgm:prSet/>
      <dgm:spPr/>
      <dgm:t>
        <a:bodyPr/>
        <a:lstStyle/>
        <a:p>
          <a:pPr rtl="0"/>
          <a:r>
            <a:rPr lang="tr-TR" b="1" dirty="0">
              <a:latin typeface="Calibri" pitchFamily="34" charset="0"/>
              <a:cs typeface="Calibri" pitchFamily="34" charset="0"/>
            </a:rPr>
            <a:t>Toplum ve Aile</a:t>
          </a:r>
          <a:endParaRPr lang="tr-TR" dirty="0">
            <a:latin typeface="Calibri" pitchFamily="34" charset="0"/>
            <a:cs typeface="Calibri" pitchFamily="34" charset="0"/>
          </a:endParaRPr>
        </a:p>
      </dgm:t>
    </dgm:pt>
    <dgm:pt modelId="{4EF0A9CD-7E5D-43D0-B73F-2B9D6D8F563A}" type="parTrans" cxnId="{47E37D3E-2A0C-4569-842F-B926F3894510}">
      <dgm:prSet/>
      <dgm:spPr/>
      <dgm:t>
        <a:bodyPr/>
        <a:lstStyle/>
        <a:p>
          <a:endParaRPr lang="tr-TR">
            <a:latin typeface="Calibri" pitchFamily="34" charset="0"/>
            <a:cs typeface="Calibri" pitchFamily="34" charset="0"/>
          </a:endParaRPr>
        </a:p>
      </dgm:t>
    </dgm:pt>
    <dgm:pt modelId="{32BFAF44-BEF8-43CB-BB89-39D85792BD3E}" type="sibTrans" cxnId="{47E37D3E-2A0C-4569-842F-B926F3894510}">
      <dgm:prSet/>
      <dgm:spPr/>
      <dgm:t>
        <a:bodyPr/>
        <a:lstStyle/>
        <a:p>
          <a:endParaRPr lang="tr-TR">
            <a:latin typeface="Calibri" pitchFamily="34" charset="0"/>
            <a:cs typeface="Calibri" pitchFamily="34" charset="0"/>
          </a:endParaRPr>
        </a:p>
      </dgm:t>
    </dgm:pt>
    <dgm:pt modelId="{0825A242-AA4D-455F-BFEF-F1C56E39A3E0}">
      <dgm:prSet/>
      <dgm:spPr/>
      <dgm:t>
        <a:bodyPr/>
        <a:lstStyle/>
        <a:p>
          <a:pPr rtl="0"/>
          <a:r>
            <a:rPr lang="tr-TR" b="1" dirty="0">
              <a:latin typeface="Calibri" pitchFamily="34" charset="0"/>
              <a:cs typeface="Calibri" pitchFamily="34" charset="0"/>
            </a:rPr>
            <a:t>Kendini Kabul</a:t>
          </a:r>
          <a:endParaRPr lang="tr-TR" dirty="0">
            <a:latin typeface="Calibri" pitchFamily="34" charset="0"/>
            <a:cs typeface="Calibri" pitchFamily="34" charset="0"/>
          </a:endParaRPr>
        </a:p>
      </dgm:t>
    </dgm:pt>
    <dgm:pt modelId="{C7185AF8-85E4-4DA4-91EA-83B9DBDAD71B}" type="parTrans" cxnId="{B2CCCA49-D02B-43FA-A1D0-A8662D7B3C6E}">
      <dgm:prSet/>
      <dgm:spPr/>
      <dgm:t>
        <a:bodyPr/>
        <a:lstStyle/>
        <a:p>
          <a:endParaRPr lang="tr-TR"/>
        </a:p>
      </dgm:t>
    </dgm:pt>
    <dgm:pt modelId="{24B0A5EA-4106-445E-BE1F-3CBA72FA8891}" type="sibTrans" cxnId="{B2CCCA49-D02B-43FA-A1D0-A8662D7B3C6E}">
      <dgm:prSet/>
      <dgm:spPr/>
      <dgm:t>
        <a:bodyPr/>
        <a:lstStyle/>
        <a:p>
          <a:endParaRPr lang="tr-TR"/>
        </a:p>
      </dgm:t>
    </dgm:pt>
    <dgm:pt modelId="{A3A60ED3-D520-4813-81C1-2F677292E24F}" type="pres">
      <dgm:prSet presAssocID="{15A78C8F-5F67-4A2A-8D96-28288B63A1D1}" presName="Name0" presStyleCnt="0">
        <dgm:presLayoutVars>
          <dgm:dir/>
          <dgm:resizeHandles val="exact"/>
        </dgm:presLayoutVars>
      </dgm:prSet>
      <dgm:spPr/>
      <dgm:t>
        <a:bodyPr/>
        <a:lstStyle/>
        <a:p>
          <a:endParaRPr lang="tr-TR"/>
        </a:p>
      </dgm:t>
    </dgm:pt>
    <dgm:pt modelId="{E30E7BA7-8142-401D-B16E-F166C2F117ED}" type="pres">
      <dgm:prSet presAssocID="{15A78C8F-5F67-4A2A-8D96-28288B63A1D1}" presName="cycle" presStyleCnt="0"/>
      <dgm:spPr/>
    </dgm:pt>
    <dgm:pt modelId="{298E85EE-7FA5-4438-9003-F2C34A8F2909}" type="pres">
      <dgm:prSet presAssocID="{EE83F86C-6259-409D-AB84-4D788C2118B5}" presName="nodeFirstNode" presStyleLbl="node1" presStyleIdx="0" presStyleCnt="7">
        <dgm:presLayoutVars>
          <dgm:bulletEnabled val="1"/>
        </dgm:presLayoutVars>
      </dgm:prSet>
      <dgm:spPr/>
      <dgm:t>
        <a:bodyPr/>
        <a:lstStyle/>
        <a:p>
          <a:endParaRPr lang="tr-TR"/>
        </a:p>
      </dgm:t>
    </dgm:pt>
    <dgm:pt modelId="{63DFBC8F-8A1D-42FD-84EB-79D04891A49C}" type="pres">
      <dgm:prSet presAssocID="{BB602171-DB2C-4AC6-8F55-488AA8EE3DB6}" presName="sibTransFirstNode" presStyleLbl="bgShp" presStyleIdx="0" presStyleCnt="1" custLinFactNeighborX="-514"/>
      <dgm:spPr/>
      <dgm:t>
        <a:bodyPr/>
        <a:lstStyle/>
        <a:p>
          <a:endParaRPr lang="tr-TR"/>
        </a:p>
      </dgm:t>
    </dgm:pt>
    <dgm:pt modelId="{725C74CF-515C-41B0-BD9A-D89D9E720889}" type="pres">
      <dgm:prSet presAssocID="{361E31FC-AB7C-4494-848C-C3CB831177B5}" presName="nodeFollowingNodes" presStyleLbl="node1" presStyleIdx="1" presStyleCnt="7">
        <dgm:presLayoutVars>
          <dgm:bulletEnabled val="1"/>
        </dgm:presLayoutVars>
      </dgm:prSet>
      <dgm:spPr/>
      <dgm:t>
        <a:bodyPr/>
        <a:lstStyle/>
        <a:p>
          <a:endParaRPr lang="tr-TR"/>
        </a:p>
      </dgm:t>
    </dgm:pt>
    <dgm:pt modelId="{6284E6C0-7611-44D2-9B6A-279727EED110}" type="pres">
      <dgm:prSet presAssocID="{0825A242-AA4D-455F-BFEF-F1C56E39A3E0}" presName="nodeFollowingNodes" presStyleLbl="node1" presStyleIdx="2" presStyleCnt="7">
        <dgm:presLayoutVars>
          <dgm:bulletEnabled val="1"/>
        </dgm:presLayoutVars>
      </dgm:prSet>
      <dgm:spPr/>
      <dgm:t>
        <a:bodyPr/>
        <a:lstStyle/>
        <a:p>
          <a:endParaRPr lang="tr-TR"/>
        </a:p>
      </dgm:t>
    </dgm:pt>
    <dgm:pt modelId="{C9E27194-E3FE-4005-8B1A-E4C767B39441}" type="pres">
      <dgm:prSet presAssocID="{364105D5-7C2D-4341-ABFE-3F8435DFD0E0}" presName="nodeFollowingNodes" presStyleLbl="node1" presStyleIdx="3" presStyleCnt="7">
        <dgm:presLayoutVars>
          <dgm:bulletEnabled val="1"/>
        </dgm:presLayoutVars>
      </dgm:prSet>
      <dgm:spPr/>
      <dgm:t>
        <a:bodyPr/>
        <a:lstStyle/>
        <a:p>
          <a:endParaRPr lang="tr-TR"/>
        </a:p>
      </dgm:t>
    </dgm:pt>
    <dgm:pt modelId="{F22F8D38-1CCB-46B6-A176-F762E6DB4F0E}" type="pres">
      <dgm:prSet presAssocID="{A1C0E1CE-4CB9-4FCC-BD36-4C57945D9C32}" presName="nodeFollowingNodes" presStyleLbl="node1" presStyleIdx="4" presStyleCnt="7">
        <dgm:presLayoutVars>
          <dgm:bulletEnabled val="1"/>
        </dgm:presLayoutVars>
      </dgm:prSet>
      <dgm:spPr/>
      <dgm:t>
        <a:bodyPr/>
        <a:lstStyle/>
        <a:p>
          <a:endParaRPr lang="tr-TR"/>
        </a:p>
      </dgm:t>
    </dgm:pt>
    <dgm:pt modelId="{009CE640-6F80-489B-A6C9-D9D6E4470A18}" type="pres">
      <dgm:prSet presAssocID="{1AE962A3-0EFB-4DBC-82FD-9DD2CAEF55B0}" presName="nodeFollowingNodes" presStyleLbl="node1" presStyleIdx="5" presStyleCnt="7">
        <dgm:presLayoutVars>
          <dgm:bulletEnabled val="1"/>
        </dgm:presLayoutVars>
      </dgm:prSet>
      <dgm:spPr/>
      <dgm:t>
        <a:bodyPr/>
        <a:lstStyle/>
        <a:p>
          <a:endParaRPr lang="tr-TR"/>
        </a:p>
      </dgm:t>
    </dgm:pt>
    <dgm:pt modelId="{19D5FA8D-8A84-4BC1-B9D0-CBA909A34474}" type="pres">
      <dgm:prSet presAssocID="{0EEC575B-333B-4CC1-ACED-F66C9AFD3CCB}" presName="nodeFollowingNodes" presStyleLbl="node1" presStyleIdx="6" presStyleCnt="7">
        <dgm:presLayoutVars>
          <dgm:bulletEnabled val="1"/>
        </dgm:presLayoutVars>
      </dgm:prSet>
      <dgm:spPr/>
      <dgm:t>
        <a:bodyPr/>
        <a:lstStyle/>
        <a:p>
          <a:endParaRPr lang="tr-TR"/>
        </a:p>
      </dgm:t>
    </dgm:pt>
  </dgm:ptLst>
  <dgm:cxnLst>
    <dgm:cxn modelId="{16720449-2945-4DE1-9888-6176D48C8000}" srcId="{15A78C8F-5F67-4A2A-8D96-28288B63A1D1}" destId="{EE83F86C-6259-409D-AB84-4D788C2118B5}" srcOrd="0" destOrd="0" parTransId="{805A1447-4BF3-4886-AE46-D9ECDE9ED361}" sibTransId="{BB602171-DB2C-4AC6-8F55-488AA8EE3DB6}"/>
    <dgm:cxn modelId="{C734DA65-23BF-4A82-927C-75C8C2C4A143}" type="presOf" srcId="{1AE962A3-0EFB-4DBC-82FD-9DD2CAEF55B0}" destId="{009CE640-6F80-489B-A6C9-D9D6E4470A18}" srcOrd="0" destOrd="0" presId="urn:microsoft.com/office/officeart/2005/8/layout/cycle3"/>
    <dgm:cxn modelId="{B2CCCA49-D02B-43FA-A1D0-A8662D7B3C6E}" srcId="{15A78C8F-5F67-4A2A-8D96-28288B63A1D1}" destId="{0825A242-AA4D-455F-BFEF-F1C56E39A3E0}" srcOrd="2" destOrd="0" parTransId="{C7185AF8-85E4-4DA4-91EA-83B9DBDAD71B}" sibTransId="{24B0A5EA-4106-445E-BE1F-3CBA72FA8891}"/>
    <dgm:cxn modelId="{1E7BAB8D-A63A-4B3A-9517-42F00616FDA1}" type="presOf" srcId="{BB602171-DB2C-4AC6-8F55-488AA8EE3DB6}" destId="{63DFBC8F-8A1D-42FD-84EB-79D04891A49C}" srcOrd="0" destOrd="0" presId="urn:microsoft.com/office/officeart/2005/8/layout/cycle3"/>
    <dgm:cxn modelId="{28A7BDFF-0B22-4322-93A5-8309E3596D7C}" srcId="{15A78C8F-5F67-4A2A-8D96-28288B63A1D1}" destId="{364105D5-7C2D-4341-ABFE-3F8435DFD0E0}" srcOrd="3" destOrd="0" parTransId="{1F75CE94-B2F5-4086-8665-8817B0FA8A43}" sibTransId="{16E35C05-2CA4-44C1-9207-FAF4720F9D84}"/>
    <dgm:cxn modelId="{12121E3E-9E16-4E41-8FA4-906731A13087}" srcId="{15A78C8F-5F67-4A2A-8D96-28288B63A1D1}" destId="{A1C0E1CE-4CB9-4FCC-BD36-4C57945D9C32}" srcOrd="4" destOrd="0" parTransId="{7A1C4E58-9CF4-45C5-8643-F34B96C12D85}" sibTransId="{7D57E3FF-7DAB-4114-989E-BED55E87C140}"/>
    <dgm:cxn modelId="{47E37D3E-2A0C-4569-842F-B926F3894510}" srcId="{15A78C8F-5F67-4A2A-8D96-28288B63A1D1}" destId="{0EEC575B-333B-4CC1-ACED-F66C9AFD3CCB}" srcOrd="6" destOrd="0" parTransId="{4EF0A9CD-7E5D-43D0-B73F-2B9D6D8F563A}" sibTransId="{32BFAF44-BEF8-43CB-BB89-39D85792BD3E}"/>
    <dgm:cxn modelId="{D667AD24-1D1B-4C8B-A44B-F1F661E6940E}" type="presOf" srcId="{EE83F86C-6259-409D-AB84-4D788C2118B5}" destId="{298E85EE-7FA5-4438-9003-F2C34A8F2909}" srcOrd="0" destOrd="0" presId="urn:microsoft.com/office/officeart/2005/8/layout/cycle3"/>
    <dgm:cxn modelId="{4AE5A9D4-1DD5-4328-A4BF-EDF0CA9F74B3}" type="presOf" srcId="{0825A242-AA4D-455F-BFEF-F1C56E39A3E0}" destId="{6284E6C0-7611-44D2-9B6A-279727EED110}" srcOrd="0" destOrd="0" presId="urn:microsoft.com/office/officeart/2005/8/layout/cycle3"/>
    <dgm:cxn modelId="{3716A84A-474E-4975-9973-860FB0F3337D}" type="presOf" srcId="{361E31FC-AB7C-4494-848C-C3CB831177B5}" destId="{725C74CF-515C-41B0-BD9A-D89D9E720889}" srcOrd="0" destOrd="0" presId="urn:microsoft.com/office/officeart/2005/8/layout/cycle3"/>
    <dgm:cxn modelId="{31A0812A-5687-4299-8BF5-A00BC9CCE5D7}" type="presOf" srcId="{364105D5-7C2D-4341-ABFE-3F8435DFD0E0}" destId="{C9E27194-E3FE-4005-8B1A-E4C767B39441}" srcOrd="0" destOrd="0" presId="urn:microsoft.com/office/officeart/2005/8/layout/cycle3"/>
    <dgm:cxn modelId="{4EEB7F10-8EE8-4AF6-B9B9-4CB9C1F4D972}" type="presOf" srcId="{0EEC575B-333B-4CC1-ACED-F66C9AFD3CCB}" destId="{19D5FA8D-8A84-4BC1-B9D0-CBA909A34474}" srcOrd="0" destOrd="0" presId="urn:microsoft.com/office/officeart/2005/8/layout/cycle3"/>
    <dgm:cxn modelId="{1BBC90B0-E75D-4F94-A7BE-39A1EDC427EA}" srcId="{15A78C8F-5F67-4A2A-8D96-28288B63A1D1}" destId="{1AE962A3-0EFB-4DBC-82FD-9DD2CAEF55B0}" srcOrd="5" destOrd="0" parTransId="{7165F917-3603-4E54-A171-4F7A3776E4D7}" sibTransId="{FEBD0F4A-0036-46EF-AFF0-F5C41071954B}"/>
    <dgm:cxn modelId="{7BA9FC4E-2828-486F-940F-78151C15C964}" type="presOf" srcId="{15A78C8F-5F67-4A2A-8D96-28288B63A1D1}" destId="{A3A60ED3-D520-4813-81C1-2F677292E24F}" srcOrd="0" destOrd="0" presId="urn:microsoft.com/office/officeart/2005/8/layout/cycle3"/>
    <dgm:cxn modelId="{0C172F8A-5702-43E9-98D4-D23D3956F601}" type="presOf" srcId="{A1C0E1CE-4CB9-4FCC-BD36-4C57945D9C32}" destId="{F22F8D38-1CCB-46B6-A176-F762E6DB4F0E}" srcOrd="0" destOrd="0" presId="urn:microsoft.com/office/officeart/2005/8/layout/cycle3"/>
    <dgm:cxn modelId="{C31C1B26-269B-4ED8-A112-07864A6F4AEE}" srcId="{15A78C8F-5F67-4A2A-8D96-28288B63A1D1}" destId="{361E31FC-AB7C-4494-848C-C3CB831177B5}" srcOrd="1" destOrd="0" parTransId="{978B61A8-AE98-4416-950E-541CFE4B458A}" sibTransId="{787A3D02-ED7D-495B-9D59-CF17E109B500}"/>
    <dgm:cxn modelId="{A62A7F07-E285-4FAC-A6F6-56D207C10758}" type="presParOf" srcId="{A3A60ED3-D520-4813-81C1-2F677292E24F}" destId="{E30E7BA7-8142-401D-B16E-F166C2F117ED}" srcOrd="0" destOrd="0" presId="urn:microsoft.com/office/officeart/2005/8/layout/cycle3"/>
    <dgm:cxn modelId="{0B68DA3B-B5D3-420B-83AB-8C4479AF1FC3}" type="presParOf" srcId="{E30E7BA7-8142-401D-B16E-F166C2F117ED}" destId="{298E85EE-7FA5-4438-9003-F2C34A8F2909}" srcOrd="0" destOrd="0" presId="urn:microsoft.com/office/officeart/2005/8/layout/cycle3"/>
    <dgm:cxn modelId="{B71E9839-8E6D-43A5-A82E-881E0994137E}" type="presParOf" srcId="{E30E7BA7-8142-401D-B16E-F166C2F117ED}" destId="{63DFBC8F-8A1D-42FD-84EB-79D04891A49C}" srcOrd="1" destOrd="0" presId="urn:microsoft.com/office/officeart/2005/8/layout/cycle3"/>
    <dgm:cxn modelId="{4321DD71-EF78-4164-8056-8FB94A5B070D}" type="presParOf" srcId="{E30E7BA7-8142-401D-B16E-F166C2F117ED}" destId="{725C74CF-515C-41B0-BD9A-D89D9E720889}" srcOrd="2" destOrd="0" presId="urn:microsoft.com/office/officeart/2005/8/layout/cycle3"/>
    <dgm:cxn modelId="{7618B53C-871A-49F6-A307-5CFC36F8E331}" type="presParOf" srcId="{E30E7BA7-8142-401D-B16E-F166C2F117ED}" destId="{6284E6C0-7611-44D2-9B6A-279727EED110}" srcOrd="3" destOrd="0" presId="urn:microsoft.com/office/officeart/2005/8/layout/cycle3"/>
    <dgm:cxn modelId="{B4AF2AF9-9438-49BB-9C7A-214676DD16FF}" type="presParOf" srcId="{E30E7BA7-8142-401D-B16E-F166C2F117ED}" destId="{C9E27194-E3FE-4005-8B1A-E4C767B39441}" srcOrd="4" destOrd="0" presId="urn:microsoft.com/office/officeart/2005/8/layout/cycle3"/>
    <dgm:cxn modelId="{E014C6FB-2E93-4E8F-995C-E99EF6347C73}" type="presParOf" srcId="{E30E7BA7-8142-401D-B16E-F166C2F117ED}" destId="{F22F8D38-1CCB-46B6-A176-F762E6DB4F0E}" srcOrd="5" destOrd="0" presId="urn:microsoft.com/office/officeart/2005/8/layout/cycle3"/>
    <dgm:cxn modelId="{C8FD47EE-BE9B-4993-A3B0-5148EC5EA7FC}" type="presParOf" srcId="{E30E7BA7-8142-401D-B16E-F166C2F117ED}" destId="{009CE640-6F80-489B-A6C9-D9D6E4470A18}" srcOrd="6" destOrd="0" presId="urn:microsoft.com/office/officeart/2005/8/layout/cycle3"/>
    <dgm:cxn modelId="{5BDC68D0-C406-4B15-BE13-4B974CD6FE1B}" type="presParOf" srcId="{E30E7BA7-8142-401D-B16E-F166C2F117ED}" destId="{19D5FA8D-8A84-4BC1-B9D0-CBA909A34474}" srcOrd="7"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62EF062-13E0-4B2B-9EF0-0DC2B554809F}" type="doc">
      <dgm:prSet loTypeId="urn:microsoft.com/office/officeart/2005/8/layout/radial5" loCatId="cycle" qsTypeId="urn:microsoft.com/office/officeart/2005/8/quickstyle/simple4" qsCatId="simple" csTypeId="urn:microsoft.com/office/officeart/2005/8/colors/colorful1#2" csCatId="colorful" phldr="1"/>
      <dgm:spPr/>
      <dgm:t>
        <a:bodyPr/>
        <a:lstStyle/>
        <a:p>
          <a:endParaRPr lang="tr-TR"/>
        </a:p>
      </dgm:t>
    </dgm:pt>
    <dgm:pt modelId="{E9696E63-5A29-4693-873E-3DDFA7FF64AF}">
      <dgm:prSet phldrT="[Metin]"/>
      <dgm:spPr/>
      <dgm:t>
        <a:bodyPr/>
        <a:lstStyle/>
        <a:p>
          <a:r>
            <a:rPr lang="tr-TR" dirty="0" smtClean="0"/>
            <a:t>Tanıma, İzleme ve Sonuç Odaklı Değerlendirme </a:t>
          </a:r>
          <a:r>
            <a:rPr lang="tr-TR" dirty="0"/>
            <a:t>Yaklaşımı</a:t>
          </a:r>
        </a:p>
      </dgm:t>
    </dgm:pt>
    <dgm:pt modelId="{4714B88C-AF3F-48DC-844A-A1265ED3888C}" type="parTrans" cxnId="{C638A22B-2D17-416B-B808-9836E40AA503}">
      <dgm:prSet/>
      <dgm:spPr/>
      <dgm:t>
        <a:bodyPr/>
        <a:lstStyle/>
        <a:p>
          <a:endParaRPr lang="tr-TR"/>
        </a:p>
      </dgm:t>
    </dgm:pt>
    <dgm:pt modelId="{C1D77550-31E6-465A-AD97-2DD476ADA489}" type="sibTrans" cxnId="{C638A22B-2D17-416B-B808-9836E40AA503}">
      <dgm:prSet/>
      <dgm:spPr/>
      <dgm:t>
        <a:bodyPr/>
        <a:lstStyle/>
        <a:p>
          <a:endParaRPr lang="tr-TR"/>
        </a:p>
      </dgm:t>
    </dgm:pt>
    <dgm:pt modelId="{0186CEFE-83A6-4CB1-B4AC-991AB8B03AD6}">
      <dgm:prSet phldrT="[Metin]" custT="1"/>
      <dgm:spPr/>
      <dgm:t>
        <a:bodyPr/>
        <a:lstStyle/>
        <a:p>
          <a:r>
            <a:rPr lang="tr-TR" sz="1400" dirty="0" smtClean="0"/>
            <a:t>E-</a:t>
          </a:r>
          <a:r>
            <a:rPr lang="tr-TR" sz="1400" dirty="0" err="1" smtClean="0"/>
            <a:t>Portfolyo</a:t>
          </a:r>
          <a:r>
            <a:rPr lang="tr-TR" sz="1400" dirty="0" smtClean="0"/>
            <a:t> (Sunum)</a:t>
          </a:r>
          <a:endParaRPr lang="tr-TR" sz="1400" dirty="0"/>
        </a:p>
      </dgm:t>
    </dgm:pt>
    <dgm:pt modelId="{DC711460-CBD8-4790-82DD-9CEC4436697E}" type="parTrans" cxnId="{DF48A4B6-FB63-4B59-B8D3-AC127925D6FE}">
      <dgm:prSet/>
      <dgm:spPr/>
      <dgm:t>
        <a:bodyPr/>
        <a:lstStyle/>
        <a:p>
          <a:endParaRPr lang="tr-TR"/>
        </a:p>
      </dgm:t>
    </dgm:pt>
    <dgm:pt modelId="{D6B4305E-70E1-4051-9D4A-A801667B238C}" type="sibTrans" cxnId="{DF48A4B6-FB63-4B59-B8D3-AC127925D6FE}">
      <dgm:prSet/>
      <dgm:spPr/>
      <dgm:t>
        <a:bodyPr/>
        <a:lstStyle/>
        <a:p>
          <a:endParaRPr lang="tr-TR"/>
        </a:p>
      </dgm:t>
    </dgm:pt>
    <dgm:pt modelId="{A59F6EB9-157B-45F4-B221-3BD85A9F1AC9}">
      <dgm:prSet phldrT="[Metin]" custT="1"/>
      <dgm:spPr/>
      <dgm:t>
        <a:bodyPr/>
        <a:lstStyle/>
        <a:p>
          <a:r>
            <a:rPr lang="tr-TR" sz="1300" dirty="0" smtClean="0"/>
            <a:t>Öz, akran ve grup değerlendirme</a:t>
          </a:r>
          <a:endParaRPr lang="tr-TR" sz="1300" dirty="0"/>
        </a:p>
      </dgm:t>
    </dgm:pt>
    <dgm:pt modelId="{E10E8D0D-8F30-4FEB-8D27-3F9441D2EED5}" type="parTrans" cxnId="{76035D6D-E728-4AC7-BA72-BD5A7DDAABBA}">
      <dgm:prSet/>
      <dgm:spPr/>
      <dgm:t>
        <a:bodyPr/>
        <a:lstStyle/>
        <a:p>
          <a:endParaRPr lang="tr-TR"/>
        </a:p>
      </dgm:t>
    </dgm:pt>
    <dgm:pt modelId="{905CB22A-5C07-4800-B026-D6CDC5CA6377}" type="sibTrans" cxnId="{76035D6D-E728-4AC7-BA72-BD5A7DDAABBA}">
      <dgm:prSet/>
      <dgm:spPr/>
      <dgm:t>
        <a:bodyPr/>
        <a:lstStyle/>
        <a:p>
          <a:endParaRPr lang="tr-TR"/>
        </a:p>
      </dgm:t>
    </dgm:pt>
    <dgm:pt modelId="{2CF8AA7A-C731-4DD3-B97B-911454C78319}">
      <dgm:prSet phldrT="[Metin]" custT="1"/>
      <dgm:spPr/>
      <dgm:t>
        <a:bodyPr/>
        <a:lstStyle/>
        <a:p>
          <a:r>
            <a:rPr lang="tr-TR" sz="1300" dirty="0" smtClean="0"/>
            <a:t>Dereceli Puanlama </a:t>
          </a:r>
          <a:r>
            <a:rPr lang="tr-TR" sz="1300" dirty="0" err="1" smtClean="0"/>
            <a:t>AnahtarlarıDereceli</a:t>
          </a:r>
          <a:r>
            <a:rPr lang="tr-TR" sz="1300" dirty="0" smtClean="0"/>
            <a:t> Puanlama</a:t>
          </a:r>
          <a:endParaRPr lang="tr-TR" sz="1300" dirty="0"/>
        </a:p>
      </dgm:t>
    </dgm:pt>
    <dgm:pt modelId="{2E3396F6-52AB-430A-A508-2E95B5238CFF}" type="parTrans" cxnId="{1FEF8ECE-EF95-497B-AB47-D0497CEBDF6A}">
      <dgm:prSet/>
      <dgm:spPr/>
      <dgm:t>
        <a:bodyPr/>
        <a:lstStyle/>
        <a:p>
          <a:endParaRPr lang="tr-TR"/>
        </a:p>
      </dgm:t>
    </dgm:pt>
    <dgm:pt modelId="{98D7C4D8-464B-4EEF-81FE-50EA49FD54F5}" type="sibTrans" cxnId="{1FEF8ECE-EF95-497B-AB47-D0497CEBDF6A}">
      <dgm:prSet/>
      <dgm:spPr/>
      <dgm:t>
        <a:bodyPr/>
        <a:lstStyle/>
        <a:p>
          <a:endParaRPr lang="tr-TR"/>
        </a:p>
      </dgm:t>
    </dgm:pt>
    <dgm:pt modelId="{9178AE81-A266-446D-B65D-D5FD66ED17EA}">
      <dgm:prSet phldrT="[Metin]" custT="1"/>
      <dgm:spPr/>
      <dgm:t>
        <a:bodyPr/>
        <a:lstStyle/>
        <a:p>
          <a:r>
            <a:rPr lang="tr-TR" sz="1400" dirty="0" smtClean="0"/>
            <a:t>Proje (ürün)</a:t>
          </a:r>
          <a:endParaRPr lang="tr-TR" sz="1400" dirty="0"/>
        </a:p>
      </dgm:t>
    </dgm:pt>
    <dgm:pt modelId="{A2DD5BEA-0CC4-4DB0-B1F6-4529348068A6}" type="parTrans" cxnId="{8ED2A89F-53E5-4E83-A9FE-E45810030DED}">
      <dgm:prSet/>
      <dgm:spPr/>
      <dgm:t>
        <a:bodyPr/>
        <a:lstStyle/>
        <a:p>
          <a:endParaRPr lang="tr-TR"/>
        </a:p>
      </dgm:t>
    </dgm:pt>
    <dgm:pt modelId="{8D2564A3-CDD1-4DC3-9468-878F6164DC83}" type="sibTrans" cxnId="{8ED2A89F-53E5-4E83-A9FE-E45810030DED}">
      <dgm:prSet/>
      <dgm:spPr/>
      <dgm:t>
        <a:bodyPr/>
        <a:lstStyle/>
        <a:p>
          <a:endParaRPr lang="tr-TR"/>
        </a:p>
      </dgm:t>
    </dgm:pt>
    <dgm:pt modelId="{2C404338-5C7B-4D11-B9A0-FFF0814C5BCB}">
      <dgm:prSet phldrT="[Metin]" custT="1"/>
      <dgm:spPr/>
      <dgm:t>
        <a:bodyPr/>
        <a:lstStyle/>
        <a:p>
          <a:r>
            <a:rPr lang="tr-TR" sz="1400" dirty="0"/>
            <a:t>Gözlem Formları</a:t>
          </a:r>
        </a:p>
      </dgm:t>
    </dgm:pt>
    <dgm:pt modelId="{41F0F375-E4F8-434D-BAA4-C254995FD87F}" type="parTrans" cxnId="{FDB2114C-0581-428A-BD28-17A0E124FF1B}">
      <dgm:prSet/>
      <dgm:spPr/>
      <dgm:t>
        <a:bodyPr/>
        <a:lstStyle/>
        <a:p>
          <a:endParaRPr lang="tr-TR"/>
        </a:p>
      </dgm:t>
    </dgm:pt>
    <dgm:pt modelId="{34EC2C55-BFAA-4132-B5A2-01D7DF95FF38}" type="sibTrans" cxnId="{FDB2114C-0581-428A-BD28-17A0E124FF1B}">
      <dgm:prSet/>
      <dgm:spPr/>
      <dgm:t>
        <a:bodyPr/>
        <a:lstStyle/>
        <a:p>
          <a:endParaRPr lang="tr-TR"/>
        </a:p>
      </dgm:t>
    </dgm:pt>
    <dgm:pt modelId="{BB99C124-E38E-4E4C-8EC9-F86F14BE6140}">
      <dgm:prSet custT="1"/>
      <dgm:spPr/>
      <dgm:t>
        <a:bodyPr/>
        <a:lstStyle/>
        <a:p>
          <a:endParaRPr lang="tr-TR"/>
        </a:p>
      </dgm:t>
    </dgm:pt>
    <dgm:pt modelId="{ED67C6E8-8481-4220-BA4E-A6F439E58267}" type="parTrans" cxnId="{DAC32B9D-3C87-40AF-8678-414F36982EA7}">
      <dgm:prSet/>
      <dgm:spPr/>
      <dgm:t>
        <a:bodyPr/>
        <a:lstStyle/>
        <a:p>
          <a:endParaRPr lang="tr-TR"/>
        </a:p>
      </dgm:t>
    </dgm:pt>
    <dgm:pt modelId="{EB266D72-7783-42DF-BA1F-8AC799A6CBC0}" type="sibTrans" cxnId="{DAC32B9D-3C87-40AF-8678-414F36982EA7}">
      <dgm:prSet/>
      <dgm:spPr/>
      <dgm:t>
        <a:bodyPr/>
        <a:lstStyle/>
        <a:p>
          <a:endParaRPr lang="tr-TR"/>
        </a:p>
      </dgm:t>
    </dgm:pt>
    <dgm:pt modelId="{734CCEFA-F165-437D-BDE5-0747F1C69D0A}" type="pres">
      <dgm:prSet presAssocID="{662EF062-13E0-4B2B-9EF0-0DC2B554809F}" presName="Name0" presStyleCnt="0">
        <dgm:presLayoutVars>
          <dgm:chMax val="1"/>
          <dgm:dir/>
          <dgm:animLvl val="ctr"/>
          <dgm:resizeHandles val="exact"/>
        </dgm:presLayoutVars>
      </dgm:prSet>
      <dgm:spPr/>
      <dgm:t>
        <a:bodyPr/>
        <a:lstStyle/>
        <a:p>
          <a:endParaRPr lang="tr-TR"/>
        </a:p>
      </dgm:t>
    </dgm:pt>
    <dgm:pt modelId="{F704DF00-B358-40F4-9132-9B8A4187461A}" type="pres">
      <dgm:prSet presAssocID="{E9696E63-5A29-4693-873E-3DDFA7FF64AF}" presName="centerShape" presStyleLbl="node0" presStyleIdx="0" presStyleCnt="1" custScaleX="131159" custScaleY="125286"/>
      <dgm:spPr/>
      <dgm:t>
        <a:bodyPr/>
        <a:lstStyle/>
        <a:p>
          <a:endParaRPr lang="tr-TR"/>
        </a:p>
      </dgm:t>
    </dgm:pt>
    <dgm:pt modelId="{08FD348D-8EC7-4BC3-B036-EFE7AE39B410}" type="pres">
      <dgm:prSet presAssocID="{DC711460-CBD8-4790-82DD-9CEC4436697E}" presName="parTrans" presStyleLbl="sibTrans2D1" presStyleIdx="0" presStyleCnt="5"/>
      <dgm:spPr/>
      <dgm:t>
        <a:bodyPr/>
        <a:lstStyle/>
        <a:p>
          <a:endParaRPr lang="tr-TR"/>
        </a:p>
      </dgm:t>
    </dgm:pt>
    <dgm:pt modelId="{F956BFE7-D386-4EC7-ADC8-BFBFB8255519}" type="pres">
      <dgm:prSet presAssocID="{DC711460-CBD8-4790-82DD-9CEC4436697E}" presName="connectorText" presStyleLbl="sibTrans2D1" presStyleIdx="0" presStyleCnt="5"/>
      <dgm:spPr/>
      <dgm:t>
        <a:bodyPr/>
        <a:lstStyle/>
        <a:p>
          <a:endParaRPr lang="tr-TR"/>
        </a:p>
      </dgm:t>
    </dgm:pt>
    <dgm:pt modelId="{E0CEDD21-7211-4C22-9297-49E0A9DB53A5}" type="pres">
      <dgm:prSet presAssocID="{0186CEFE-83A6-4CB1-B4AC-991AB8B03AD6}" presName="node" presStyleLbl="node1" presStyleIdx="0" presStyleCnt="5">
        <dgm:presLayoutVars>
          <dgm:bulletEnabled val="1"/>
        </dgm:presLayoutVars>
      </dgm:prSet>
      <dgm:spPr/>
      <dgm:t>
        <a:bodyPr/>
        <a:lstStyle/>
        <a:p>
          <a:endParaRPr lang="tr-TR"/>
        </a:p>
      </dgm:t>
    </dgm:pt>
    <dgm:pt modelId="{53320CDE-36EC-4357-A838-8C8A84771CAC}" type="pres">
      <dgm:prSet presAssocID="{E10E8D0D-8F30-4FEB-8D27-3F9441D2EED5}" presName="parTrans" presStyleLbl="sibTrans2D1" presStyleIdx="1" presStyleCnt="5"/>
      <dgm:spPr/>
      <dgm:t>
        <a:bodyPr/>
        <a:lstStyle/>
        <a:p>
          <a:endParaRPr lang="tr-TR"/>
        </a:p>
      </dgm:t>
    </dgm:pt>
    <dgm:pt modelId="{C6B6ADCC-05BF-417F-95E5-1BEA40DA1A57}" type="pres">
      <dgm:prSet presAssocID="{E10E8D0D-8F30-4FEB-8D27-3F9441D2EED5}" presName="connectorText" presStyleLbl="sibTrans2D1" presStyleIdx="1" presStyleCnt="5"/>
      <dgm:spPr/>
      <dgm:t>
        <a:bodyPr/>
        <a:lstStyle/>
        <a:p>
          <a:endParaRPr lang="tr-TR"/>
        </a:p>
      </dgm:t>
    </dgm:pt>
    <dgm:pt modelId="{F1DAAD3B-7544-4384-9E27-5312B614FBB3}" type="pres">
      <dgm:prSet presAssocID="{A59F6EB9-157B-45F4-B221-3BD85A9F1AC9}" presName="node" presStyleLbl="node1" presStyleIdx="1" presStyleCnt="5">
        <dgm:presLayoutVars>
          <dgm:bulletEnabled val="1"/>
        </dgm:presLayoutVars>
      </dgm:prSet>
      <dgm:spPr/>
      <dgm:t>
        <a:bodyPr/>
        <a:lstStyle/>
        <a:p>
          <a:endParaRPr lang="tr-TR"/>
        </a:p>
      </dgm:t>
    </dgm:pt>
    <dgm:pt modelId="{156CA819-9EB4-4656-84AD-DC2DD17B0B30}" type="pres">
      <dgm:prSet presAssocID="{2E3396F6-52AB-430A-A508-2E95B5238CFF}" presName="parTrans" presStyleLbl="sibTrans2D1" presStyleIdx="2" presStyleCnt="5"/>
      <dgm:spPr/>
      <dgm:t>
        <a:bodyPr/>
        <a:lstStyle/>
        <a:p>
          <a:endParaRPr lang="tr-TR"/>
        </a:p>
      </dgm:t>
    </dgm:pt>
    <dgm:pt modelId="{040E6101-BD7A-47AA-999C-FCEC89E31B19}" type="pres">
      <dgm:prSet presAssocID="{2E3396F6-52AB-430A-A508-2E95B5238CFF}" presName="connectorText" presStyleLbl="sibTrans2D1" presStyleIdx="2" presStyleCnt="5"/>
      <dgm:spPr/>
      <dgm:t>
        <a:bodyPr/>
        <a:lstStyle/>
        <a:p>
          <a:endParaRPr lang="tr-TR"/>
        </a:p>
      </dgm:t>
    </dgm:pt>
    <dgm:pt modelId="{38892E0A-70A8-4A5C-9722-DBE281F2B977}" type="pres">
      <dgm:prSet presAssocID="{2CF8AA7A-C731-4DD3-B97B-911454C78319}" presName="node" presStyleLbl="node1" presStyleIdx="2" presStyleCnt="5">
        <dgm:presLayoutVars>
          <dgm:bulletEnabled val="1"/>
        </dgm:presLayoutVars>
      </dgm:prSet>
      <dgm:spPr/>
      <dgm:t>
        <a:bodyPr/>
        <a:lstStyle/>
        <a:p>
          <a:endParaRPr lang="tr-TR"/>
        </a:p>
      </dgm:t>
    </dgm:pt>
    <dgm:pt modelId="{A4A3AF2C-32F2-4DF1-AF74-AF4BBC2C21B6}" type="pres">
      <dgm:prSet presAssocID="{A2DD5BEA-0CC4-4DB0-B1F6-4529348068A6}" presName="parTrans" presStyleLbl="sibTrans2D1" presStyleIdx="3" presStyleCnt="5"/>
      <dgm:spPr/>
      <dgm:t>
        <a:bodyPr/>
        <a:lstStyle/>
        <a:p>
          <a:endParaRPr lang="tr-TR"/>
        </a:p>
      </dgm:t>
    </dgm:pt>
    <dgm:pt modelId="{D06D90FA-CD4F-4BD6-9A2B-C6C490D5E8DB}" type="pres">
      <dgm:prSet presAssocID="{A2DD5BEA-0CC4-4DB0-B1F6-4529348068A6}" presName="connectorText" presStyleLbl="sibTrans2D1" presStyleIdx="3" presStyleCnt="5"/>
      <dgm:spPr/>
      <dgm:t>
        <a:bodyPr/>
        <a:lstStyle/>
        <a:p>
          <a:endParaRPr lang="tr-TR"/>
        </a:p>
      </dgm:t>
    </dgm:pt>
    <dgm:pt modelId="{20C5CCE9-84FF-4B2A-AE1F-D571CCB77417}" type="pres">
      <dgm:prSet presAssocID="{9178AE81-A266-446D-B65D-D5FD66ED17EA}" presName="node" presStyleLbl="node1" presStyleIdx="3" presStyleCnt="5">
        <dgm:presLayoutVars>
          <dgm:bulletEnabled val="1"/>
        </dgm:presLayoutVars>
      </dgm:prSet>
      <dgm:spPr/>
      <dgm:t>
        <a:bodyPr/>
        <a:lstStyle/>
        <a:p>
          <a:endParaRPr lang="tr-TR"/>
        </a:p>
      </dgm:t>
    </dgm:pt>
    <dgm:pt modelId="{36CAF2AC-9AA8-42AE-9963-056C361F7DED}" type="pres">
      <dgm:prSet presAssocID="{41F0F375-E4F8-434D-BAA4-C254995FD87F}" presName="parTrans" presStyleLbl="sibTrans2D1" presStyleIdx="4" presStyleCnt="5"/>
      <dgm:spPr/>
      <dgm:t>
        <a:bodyPr/>
        <a:lstStyle/>
        <a:p>
          <a:endParaRPr lang="tr-TR"/>
        </a:p>
      </dgm:t>
    </dgm:pt>
    <dgm:pt modelId="{563F5B2F-3845-4900-9B27-F6248DE4D151}" type="pres">
      <dgm:prSet presAssocID="{41F0F375-E4F8-434D-BAA4-C254995FD87F}" presName="connectorText" presStyleLbl="sibTrans2D1" presStyleIdx="4" presStyleCnt="5"/>
      <dgm:spPr/>
      <dgm:t>
        <a:bodyPr/>
        <a:lstStyle/>
        <a:p>
          <a:endParaRPr lang="tr-TR"/>
        </a:p>
      </dgm:t>
    </dgm:pt>
    <dgm:pt modelId="{F68A732D-7CC1-49B8-B00B-B60880467777}" type="pres">
      <dgm:prSet presAssocID="{2C404338-5C7B-4D11-B9A0-FFF0814C5BCB}" presName="node" presStyleLbl="node1" presStyleIdx="4" presStyleCnt="5">
        <dgm:presLayoutVars>
          <dgm:bulletEnabled val="1"/>
        </dgm:presLayoutVars>
      </dgm:prSet>
      <dgm:spPr/>
      <dgm:t>
        <a:bodyPr/>
        <a:lstStyle/>
        <a:p>
          <a:endParaRPr lang="tr-TR"/>
        </a:p>
      </dgm:t>
    </dgm:pt>
  </dgm:ptLst>
  <dgm:cxnLst>
    <dgm:cxn modelId="{8ED2A89F-53E5-4E83-A9FE-E45810030DED}" srcId="{E9696E63-5A29-4693-873E-3DDFA7FF64AF}" destId="{9178AE81-A266-446D-B65D-D5FD66ED17EA}" srcOrd="3" destOrd="0" parTransId="{A2DD5BEA-0CC4-4DB0-B1F6-4529348068A6}" sibTransId="{8D2564A3-CDD1-4DC3-9468-878F6164DC83}"/>
    <dgm:cxn modelId="{DB6FC0BD-A2EF-45CD-BF45-E1540314F747}" type="presOf" srcId="{DC711460-CBD8-4790-82DD-9CEC4436697E}" destId="{F956BFE7-D386-4EC7-ADC8-BFBFB8255519}" srcOrd="1" destOrd="0" presId="urn:microsoft.com/office/officeart/2005/8/layout/radial5"/>
    <dgm:cxn modelId="{C25E7E90-DC0D-42CD-99AF-7ADE694506AF}" type="presOf" srcId="{0186CEFE-83A6-4CB1-B4AC-991AB8B03AD6}" destId="{E0CEDD21-7211-4C22-9297-49E0A9DB53A5}" srcOrd="0" destOrd="0" presId="urn:microsoft.com/office/officeart/2005/8/layout/radial5"/>
    <dgm:cxn modelId="{7CFA3BF7-8CE2-435F-9BB7-C12F07DF8F87}" type="presOf" srcId="{2E3396F6-52AB-430A-A508-2E95B5238CFF}" destId="{156CA819-9EB4-4656-84AD-DC2DD17B0B30}" srcOrd="0" destOrd="0" presId="urn:microsoft.com/office/officeart/2005/8/layout/radial5"/>
    <dgm:cxn modelId="{6DDA38CF-79B6-41D5-ABCC-31C2ACA36D83}" type="presOf" srcId="{A2DD5BEA-0CC4-4DB0-B1F6-4529348068A6}" destId="{D06D90FA-CD4F-4BD6-9A2B-C6C490D5E8DB}" srcOrd="1" destOrd="0" presId="urn:microsoft.com/office/officeart/2005/8/layout/radial5"/>
    <dgm:cxn modelId="{DAC32B9D-3C87-40AF-8678-414F36982EA7}" srcId="{662EF062-13E0-4B2B-9EF0-0DC2B554809F}" destId="{BB99C124-E38E-4E4C-8EC9-F86F14BE6140}" srcOrd="1" destOrd="0" parTransId="{ED67C6E8-8481-4220-BA4E-A6F439E58267}" sibTransId="{EB266D72-7783-42DF-BA1F-8AC799A6CBC0}"/>
    <dgm:cxn modelId="{8B675EA8-F3C1-4E54-BAF7-0B7E63F56B09}" type="presOf" srcId="{E10E8D0D-8F30-4FEB-8D27-3F9441D2EED5}" destId="{C6B6ADCC-05BF-417F-95E5-1BEA40DA1A57}" srcOrd="1" destOrd="0" presId="urn:microsoft.com/office/officeart/2005/8/layout/radial5"/>
    <dgm:cxn modelId="{C30C4777-148C-4A86-A8CE-FFA029C35768}" type="presOf" srcId="{A2DD5BEA-0CC4-4DB0-B1F6-4529348068A6}" destId="{A4A3AF2C-32F2-4DF1-AF74-AF4BBC2C21B6}" srcOrd="0" destOrd="0" presId="urn:microsoft.com/office/officeart/2005/8/layout/radial5"/>
    <dgm:cxn modelId="{2BBA4913-2983-45C3-B6C4-1B899B2E5124}" type="presOf" srcId="{E9696E63-5A29-4693-873E-3DDFA7FF64AF}" destId="{F704DF00-B358-40F4-9132-9B8A4187461A}" srcOrd="0" destOrd="0" presId="urn:microsoft.com/office/officeart/2005/8/layout/radial5"/>
    <dgm:cxn modelId="{FDB2114C-0581-428A-BD28-17A0E124FF1B}" srcId="{E9696E63-5A29-4693-873E-3DDFA7FF64AF}" destId="{2C404338-5C7B-4D11-B9A0-FFF0814C5BCB}" srcOrd="4" destOrd="0" parTransId="{41F0F375-E4F8-434D-BAA4-C254995FD87F}" sibTransId="{34EC2C55-BFAA-4132-B5A2-01D7DF95FF38}"/>
    <dgm:cxn modelId="{F84F5387-6AA3-4C61-AECF-D1590742CC6D}" type="presOf" srcId="{662EF062-13E0-4B2B-9EF0-0DC2B554809F}" destId="{734CCEFA-F165-437D-BDE5-0747F1C69D0A}" srcOrd="0" destOrd="0" presId="urn:microsoft.com/office/officeart/2005/8/layout/radial5"/>
    <dgm:cxn modelId="{C1F86CBB-8211-4884-8768-605F929CCA02}" type="presOf" srcId="{9178AE81-A266-446D-B65D-D5FD66ED17EA}" destId="{20C5CCE9-84FF-4B2A-AE1F-D571CCB77417}" srcOrd="0" destOrd="0" presId="urn:microsoft.com/office/officeart/2005/8/layout/radial5"/>
    <dgm:cxn modelId="{E88912F8-63AD-4729-A66A-9295379C29FA}" type="presOf" srcId="{2CF8AA7A-C731-4DD3-B97B-911454C78319}" destId="{38892E0A-70A8-4A5C-9722-DBE281F2B977}" srcOrd="0" destOrd="0" presId="urn:microsoft.com/office/officeart/2005/8/layout/radial5"/>
    <dgm:cxn modelId="{EC7CA59A-5637-4A98-BBDE-1ED5EEB97E06}" type="presOf" srcId="{E10E8D0D-8F30-4FEB-8D27-3F9441D2EED5}" destId="{53320CDE-36EC-4357-A838-8C8A84771CAC}" srcOrd="0" destOrd="0" presId="urn:microsoft.com/office/officeart/2005/8/layout/radial5"/>
    <dgm:cxn modelId="{76035D6D-E728-4AC7-BA72-BD5A7DDAABBA}" srcId="{E9696E63-5A29-4693-873E-3DDFA7FF64AF}" destId="{A59F6EB9-157B-45F4-B221-3BD85A9F1AC9}" srcOrd="1" destOrd="0" parTransId="{E10E8D0D-8F30-4FEB-8D27-3F9441D2EED5}" sibTransId="{905CB22A-5C07-4800-B026-D6CDC5CA6377}"/>
    <dgm:cxn modelId="{CEF24169-0A96-4580-8246-18CD3ECE1C2C}" type="presOf" srcId="{DC711460-CBD8-4790-82DD-9CEC4436697E}" destId="{08FD348D-8EC7-4BC3-B036-EFE7AE39B410}" srcOrd="0" destOrd="0" presId="urn:microsoft.com/office/officeart/2005/8/layout/radial5"/>
    <dgm:cxn modelId="{1FEF8ECE-EF95-497B-AB47-D0497CEBDF6A}" srcId="{E9696E63-5A29-4693-873E-3DDFA7FF64AF}" destId="{2CF8AA7A-C731-4DD3-B97B-911454C78319}" srcOrd="2" destOrd="0" parTransId="{2E3396F6-52AB-430A-A508-2E95B5238CFF}" sibTransId="{98D7C4D8-464B-4EEF-81FE-50EA49FD54F5}"/>
    <dgm:cxn modelId="{6361527D-6A9F-4DCC-87E0-1D8E93E180C0}" type="presOf" srcId="{2E3396F6-52AB-430A-A508-2E95B5238CFF}" destId="{040E6101-BD7A-47AA-999C-FCEC89E31B19}" srcOrd="1" destOrd="0" presId="urn:microsoft.com/office/officeart/2005/8/layout/radial5"/>
    <dgm:cxn modelId="{639E9463-0A3C-41AF-BF3A-931C90D09E14}" type="presOf" srcId="{2C404338-5C7B-4D11-B9A0-FFF0814C5BCB}" destId="{F68A732D-7CC1-49B8-B00B-B60880467777}" srcOrd="0" destOrd="0" presId="urn:microsoft.com/office/officeart/2005/8/layout/radial5"/>
    <dgm:cxn modelId="{316A7945-051A-4159-B059-7E26ADF06270}" type="presOf" srcId="{41F0F375-E4F8-434D-BAA4-C254995FD87F}" destId="{36CAF2AC-9AA8-42AE-9963-056C361F7DED}" srcOrd="0" destOrd="0" presId="urn:microsoft.com/office/officeart/2005/8/layout/radial5"/>
    <dgm:cxn modelId="{7838A1E9-6528-4937-9B06-931E8B570031}" type="presOf" srcId="{A59F6EB9-157B-45F4-B221-3BD85A9F1AC9}" destId="{F1DAAD3B-7544-4384-9E27-5312B614FBB3}" srcOrd="0" destOrd="0" presId="urn:microsoft.com/office/officeart/2005/8/layout/radial5"/>
    <dgm:cxn modelId="{DF48A4B6-FB63-4B59-B8D3-AC127925D6FE}" srcId="{E9696E63-5A29-4693-873E-3DDFA7FF64AF}" destId="{0186CEFE-83A6-4CB1-B4AC-991AB8B03AD6}" srcOrd="0" destOrd="0" parTransId="{DC711460-CBD8-4790-82DD-9CEC4436697E}" sibTransId="{D6B4305E-70E1-4051-9D4A-A801667B238C}"/>
    <dgm:cxn modelId="{C638A22B-2D17-416B-B808-9836E40AA503}" srcId="{662EF062-13E0-4B2B-9EF0-0DC2B554809F}" destId="{E9696E63-5A29-4693-873E-3DDFA7FF64AF}" srcOrd="0" destOrd="0" parTransId="{4714B88C-AF3F-48DC-844A-A1265ED3888C}" sibTransId="{C1D77550-31E6-465A-AD97-2DD476ADA489}"/>
    <dgm:cxn modelId="{43B1E71C-B856-4F6B-9089-00B367694044}" type="presOf" srcId="{41F0F375-E4F8-434D-BAA4-C254995FD87F}" destId="{563F5B2F-3845-4900-9B27-F6248DE4D151}" srcOrd="1" destOrd="0" presId="urn:microsoft.com/office/officeart/2005/8/layout/radial5"/>
    <dgm:cxn modelId="{A0BF643A-83E1-4D1F-9DF4-14DA5535F5AD}" type="presParOf" srcId="{734CCEFA-F165-437D-BDE5-0747F1C69D0A}" destId="{F704DF00-B358-40F4-9132-9B8A4187461A}" srcOrd="0" destOrd="0" presId="urn:microsoft.com/office/officeart/2005/8/layout/radial5"/>
    <dgm:cxn modelId="{2D707887-A958-4DFF-9079-AFB9E18E053D}" type="presParOf" srcId="{734CCEFA-F165-437D-BDE5-0747F1C69D0A}" destId="{08FD348D-8EC7-4BC3-B036-EFE7AE39B410}" srcOrd="1" destOrd="0" presId="urn:microsoft.com/office/officeart/2005/8/layout/radial5"/>
    <dgm:cxn modelId="{5C469DC2-59A2-40DA-9D8C-B6FAB7C2201D}" type="presParOf" srcId="{08FD348D-8EC7-4BC3-B036-EFE7AE39B410}" destId="{F956BFE7-D386-4EC7-ADC8-BFBFB8255519}" srcOrd="0" destOrd="0" presId="urn:microsoft.com/office/officeart/2005/8/layout/radial5"/>
    <dgm:cxn modelId="{A0F46FF9-B093-479A-9AD2-92DF6C499DD2}" type="presParOf" srcId="{734CCEFA-F165-437D-BDE5-0747F1C69D0A}" destId="{E0CEDD21-7211-4C22-9297-49E0A9DB53A5}" srcOrd="2" destOrd="0" presId="urn:microsoft.com/office/officeart/2005/8/layout/radial5"/>
    <dgm:cxn modelId="{DE6E722D-561F-4F92-B14E-77E8EE63A4B1}" type="presParOf" srcId="{734CCEFA-F165-437D-BDE5-0747F1C69D0A}" destId="{53320CDE-36EC-4357-A838-8C8A84771CAC}" srcOrd="3" destOrd="0" presId="urn:microsoft.com/office/officeart/2005/8/layout/radial5"/>
    <dgm:cxn modelId="{0D093E7E-E386-4D81-BA50-01C2D3F11357}" type="presParOf" srcId="{53320CDE-36EC-4357-A838-8C8A84771CAC}" destId="{C6B6ADCC-05BF-417F-95E5-1BEA40DA1A57}" srcOrd="0" destOrd="0" presId="urn:microsoft.com/office/officeart/2005/8/layout/radial5"/>
    <dgm:cxn modelId="{5D0E923B-11C1-4201-A1C7-FBA009B8226E}" type="presParOf" srcId="{734CCEFA-F165-437D-BDE5-0747F1C69D0A}" destId="{F1DAAD3B-7544-4384-9E27-5312B614FBB3}" srcOrd="4" destOrd="0" presId="urn:microsoft.com/office/officeart/2005/8/layout/radial5"/>
    <dgm:cxn modelId="{FA9F0E1A-058C-4CB7-A6E3-A985E709DB85}" type="presParOf" srcId="{734CCEFA-F165-437D-BDE5-0747F1C69D0A}" destId="{156CA819-9EB4-4656-84AD-DC2DD17B0B30}" srcOrd="5" destOrd="0" presId="urn:microsoft.com/office/officeart/2005/8/layout/radial5"/>
    <dgm:cxn modelId="{682A64F6-3779-40B1-81D7-80C60AFA758D}" type="presParOf" srcId="{156CA819-9EB4-4656-84AD-DC2DD17B0B30}" destId="{040E6101-BD7A-47AA-999C-FCEC89E31B19}" srcOrd="0" destOrd="0" presId="urn:microsoft.com/office/officeart/2005/8/layout/radial5"/>
    <dgm:cxn modelId="{38DBDA71-5D0B-45E8-8615-DA98241769DA}" type="presParOf" srcId="{734CCEFA-F165-437D-BDE5-0747F1C69D0A}" destId="{38892E0A-70A8-4A5C-9722-DBE281F2B977}" srcOrd="6" destOrd="0" presId="urn:microsoft.com/office/officeart/2005/8/layout/radial5"/>
    <dgm:cxn modelId="{6ACD0458-E3E9-483A-B0A2-3BA13E382B22}" type="presParOf" srcId="{734CCEFA-F165-437D-BDE5-0747F1C69D0A}" destId="{A4A3AF2C-32F2-4DF1-AF74-AF4BBC2C21B6}" srcOrd="7" destOrd="0" presId="urn:microsoft.com/office/officeart/2005/8/layout/radial5"/>
    <dgm:cxn modelId="{8A6E8E2F-6BB8-4554-AD2A-6C26A14087B5}" type="presParOf" srcId="{A4A3AF2C-32F2-4DF1-AF74-AF4BBC2C21B6}" destId="{D06D90FA-CD4F-4BD6-9A2B-C6C490D5E8DB}" srcOrd="0" destOrd="0" presId="urn:microsoft.com/office/officeart/2005/8/layout/radial5"/>
    <dgm:cxn modelId="{093C08E9-682A-4C85-87A1-89930C087373}" type="presParOf" srcId="{734CCEFA-F165-437D-BDE5-0747F1C69D0A}" destId="{20C5CCE9-84FF-4B2A-AE1F-D571CCB77417}" srcOrd="8" destOrd="0" presId="urn:microsoft.com/office/officeart/2005/8/layout/radial5"/>
    <dgm:cxn modelId="{6A544C4F-8453-4A6C-BA05-CFBCB9E18BF3}" type="presParOf" srcId="{734CCEFA-F165-437D-BDE5-0747F1C69D0A}" destId="{36CAF2AC-9AA8-42AE-9963-056C361F7DED}" srcOrd="9" destOrd="0" presId="urn:microsoft.com/office/officeart/2005/8/layout/radial5"/>
    <dgm:cxn modelId="{90DB498E-8794-47CF-BCDF-014D330D5037}" type="presParOf" srcId="{36CAF2AC-9AA8-42AE-9963-056C361F7DED}" destId="{563F5B2F-3845-4900-9B27-F6248DE4D151}" srcOrd="0" destOrd="0" presId="urn:microsoft.com/office/officeart/2005/8/layout/radial5"/>
    <dgm:cxn modelId="{F5332CCC-0D68-4E9A-953C-C52C4D2B26DB}" type="presParOf" srcId="{734CCEFA-F165-437D-BDE5-0747F1C69D0A}" destId="{F68A732D-7CC1-49B8-B00B-B60880467777}" srcOrd="10"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FBC8F-8A1D-42FD-84EB-79D04891A49C}">
      <dsp:nvSpPr>
        <dsp:cNvPr id="0" name=""/>
        <dsp:cNvSpPr/>
      </dsp:nvSpPr>
      <dsp:spPr>
        <a:xfrm>
          <a:off x="1669074" y="-29877"/>
          <a:ext cx="4677715" cy="4677715"/>
        </a:xfrm>
        <a:prstGeom prst="circularArrow">
          <a:avLst>
            <a:gd name="adj1" fmla="val 5544"/>
            <a:gd name="adj2" fmla="val 330680"/>
            <a:gd name="adj3" fmla="val 14503794"/>
            <a:gd name="adj4" fmla="val 16957088"/>
            <a:gd name="adj5" fmla="val 5757"/>
          </a:avLst>
        </a:prstGeom>
        <a:solidFill>
          <a:schemeClr val="accent2">
            <a:tint val="40000"/>
            <a:hueOff val="0"/>
            <a:satOff val="0"/>
            <a:lumOff val="0"/>
            <a:alphaOff val="0"/>
          </a:schemeClr>
        </a:solidFill>
        <a:ln>
          <a:noFill/>
        </a:ln>
        <a:effectLst>
          <a:outerShdw blurRad="45000" dist="25000" dir="5400000" rotWithShape="0">
            <a:srgbClr val="000000">
              <a:alpha val="38000"/>
            </a:srgbClr>
          </a:outerShdw>
        </a:effectLst>
      </dsp:spPr>
      <dsp:style>
        <a:lnRef idx="0">
          <a:scrgbClr r="0" g="0" b="0"/>
        </a:lnRef>
        <a:fillRef idx="1">
          <a:scrgbClr r="0" g="0" b="0"/>
        </a:fillRef>
        <a:effectRef idx="1">
          <a:scrgbClr r="0" g="0" b="0"/>
        </a:effectRef>
        <a:fontRef idx="minor"/>
      </dsp:style>
    </dsp:sp>
    <dsp:sp modelId="{298E85EE-7FA5-4438-9003-F2C34A8F2909}">
      <dsp:nvSpPr>
        <dsp:cNvPr id="0" name=""/>
        <dsp:cNvSpPr/>
      </dsp:nvSpPr>
      <dsp:spPr>
        <a:xfrm>
          <a:off x="3297636" y="1575"/>
          <a:ext cx="1468678" cy="734339"/>
        </a:xfrm>
        <a:prstGeom prst="roundRect">
          <a:avLst/>
        </a:prstGeom>
        <a:gradFill rotWithShape="0">
          <a:gsLst>
            <a:gs pos="0">
              <a:schemeClr val="accent2">
                <a:hueOff val="0"/>
                <a:satOff val="0"/>
                <a:lumOff val="0"/>
                <a:alphaOff val="0"/>
                <a:tint val="58000"/>
                <a:satMod val="300000"/>
              </a:schemeClr>
            </a:gs>
            <a:gs pos="100000">
              <a:schemeClr val="accent2">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tr-TR" sz="1400" b="1" kern="1200" dirty="0">
              <a:latin typeface="Calibri" pitchFamily="34" charset="0"/>
              <a:cs typeface="Calibri" pitchFamily="34" charset="0"/>
            </a:rPr>
            <a:t>Okula ve Çevreye Uyum</a:t>
          </a:r>
          <a:endParaRPr lang="tr-TR" sz="1400" kern="1200" dirty="0">
            <a:latin typeface="Calibri" pitchFamily="34" charset="0"/>
            <a:cs typeface="Calibri" pitchFamily="34" charset="0"/>
          </a:endParaRPr>
        </a:p>
      </dsp:txBody>
      <dsp:txXfrm>
        <a:off x="3333483" y="37422"/>
        <a:ext cx="1396984" cy="662645"/>
      </dsp:txXfrm>
    </dsp:sp>
    <dsp:sp modelId="{725C74CF-515C-41B0-BD9A-D89D9E720889}">
      <dsp:nvSpPr>
        <dsp:cNvPr id="0" name=""/>
        <dsp:cNvSpPr/>
      </dsp:nvSpPr>
      <dsp:spPr>
        <a:xfrm>
          <a:off x="4857203" y="752623"/>
          <a:ext cx="1468678" cy="734339"/>
        </a:xfrm>
        <a:prstGeom prst="roundRect">
          <a:avLst/>
        </a:prstGeom>
        <a:gradFill rotWithShape="0">
          <a:gsLst>
            <a:gs pos="0">
              <a:schemeClr val="accent3">
                <a:hueOff val="0"/>
                <a:satOff val="0"/>
                <a:lumOff val="0"/>
                <a:alphaOff val="0"/>
                <a:tint val="58000"/>
                <a:satMod val="300000"/>
              </a:schemeClr>
            </a:gs>
            <a:gs pos="100000">
              <a:schemeClr val="accent3">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tr-TR" sz="1400" b="1" kern="1200" dirty="0" smtClean="0">
              <a:latin typeface="Calibri" pitchFamily="34" charset="0"/>
              <a:cs typeface="Calibri" pitchFamily="34" charset="0"/>
            </a:rPr>
            <a:t>Eğitsel Başarıyı Arttırma</a:t>
          </a:r>
          <a:endParaRPr lang="tr-TR" sz="1400" kern="1200" dirty="0">
            <a:latin typeface="Calibri" pitchFamily="34" charset="0"/>
            <a:cs typeface="Calibri" pitchFamily="34" charset="0"/>
          </a:endParaRPr>
        </a:p>
      </dsp:txBody>
      <dsp:txXfrm>
        <a:off x="4893050" y="788470"/>
        <a:ext cx="1396984" cy="662645"/>
      </dsp:txXfrm>
    </dsp:sp>
    <dsp:sp modelId="{6284E6C0-7611-44D2-9B6A-279727EED110}">
      <dsp:nvSpPr>
        <dsp:cNvPr id="0" name=""/>
        <dsp:cNvSpPr/>
      </dsp:nvSpPr>
      <dsp:spPr>
        <a:xfrm>
          <a:off x="5242385" y="2440213"/>
          <a:ext cx="1468678" cy="734339"/>
        </a:xfrm>
        <a:prstGeom prst="roundRect">
          <a:avLst/>
        </a:prstGeom>
        <a:gradFill rotWithShape="0">
          <a:gsLst>
            <a:gs pos="0">
              <a:schemeClr val="accent4">
                <a:hueOff val="0"/>
                <a:satOff val="0"/>
                <a:lumOff val="0"/>
                <a:alphaOff val="0"/>
                <a:tint val="58000"/>
                <a:satMod val="300000"/>
              </a:schemeClr>
            </a:gs>
            <a:gs pos="100000">
              <a:schemeClr val="accent4">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tr-TR" sz="1400" b="1" kern="1200" dirty="0">
              <a:latin typeface="Calibri" pitchFamily="34" charset="0"/>
              <a:cs typeface="Calibri" pitchFamily="34" charset="0"/>
            </a:rPr>
            <a:t>Kendini Kabul</a:t>
          </a:r>
          <a:endParaRPr lang="tr-TR" sz="1400" kern="1200" dirty="0">
            <a:latin typeface="Calibri" pitchFamily="34" charset="0"/>
            <a:cs typeface="Calibri" pitchFamily="34" charset="0"/>
          </a:endParaRPr>
        </a:p>
      </dsp:txBody>
      <dsp:txXfrm>
        <a:off x="5278232" y="2476060"/>
        <a:ext cx="1396984" cy="662645"/>
      </dsp:txXfrm>
    </dsp:sp>
    <dsp:sp modelId="{C9E27194-E3FE-4005-8B1A-E4C767B39441}">
      <dsp:nvSpPr>
        <dsp:cNvPr id="0" name=""/>
        <dsp:cNvSpPr/>
      </dsp:nvSpPr>
      <dsp:spPr>
        <a:xfrm>
          <a:off x="4163131" y="3793555"/>
          <a:ext cx="1468678" cy="734339"/>
        </a:xfrm>
        <a:prstGeom prst="roundRect">
          <a:avLst/>
        </a:prstGeom>
        <a:gradFill rotWithShape="0">
          <a:gsLst>
            <a:gs pos="0">
              <a:schemeClr val="accent5">
                <a:hueOff val="0"/>
                <a:satOff val="0"/>
                <a:lumOff val="0"/>
                <a:alphaOff val="0"/>
                <a:tint val="58000"/>
                <a:satMod val="300000"/>
              </a:schemeClr>
            </a:gs>
            <a:gs pos="100000">
              <a:schemeClr val="accent5">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tr-TR" sz="1400" b="1" kern="1200" dirty="0">
              <a:latin typeface="Calibri" pitchFamily="34" charset="0"/>
              <a:cs typeface="Calibri" pitchFamily="34" charset="0"/>
            </a:rPr>
            <a:t>Kişiler Arası İlişkiler</a:t>
          </a:r>
          <a:endParaRPr lang="tr-TR" sz="1400" kern="1200" dirty="0">
            <a:latin typeface="Calibri" pitchFamily="34" charset="0"/>
            <a:cs typeface="Calibri" pitchFamily="34" charset="0"/>
          </a:endParaRPr>
        </a:p>
      </dsp:txBody>
      <dsp:txXfrm>
        <a:off x="4198978" y="3829402"/>
        <a:ext cx="1396984" cy="662645"/>
      </dsp:txXfrm>
    </dsp:sp>
    <dsp:sp modelId="{F22F8D38-1CCB-46B6-A176-F762E6DB4F0E}">
      <dsp:nvSpPr>
        <dsp:cNvPr id="0" name=""/>
        <dsp:cNvSpPr/>
      </dsp:nvSpPr>
      <dsp:spPr>
        <a:xfrm>
          <a:off x="2432142" y="3793555"/>
          <a:ext cx="1468678" cy="734339"/>
        </a:xfrm>
        <a:prstGeom prst="roundRect">
          <a:avLst/>
        </a:prstGeom>
        <a:gradFill rotWithShape="0">
          <a:gsLst>
            <a:gs pos="0">
              <a:schemeClr val="accent6">
                <a:hueOff val="0"/>
                <a:satOff val="0"/>
                <a:lumOff val="0"/>
                <a:alphaOff val="0"/>
                <a:tint val="58000"/>
                <a:satMod val="300000"/>
              </a:schemeClr>
            </a:gs>
            <a:gs pos="100000">
              <a:schemeClr val="accent6">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tr-TR" sz="1400" b="1" kern="1200" dirty="0" smtClean="0">
              <a:latin typeface="Calibri" pitchFamily="34" charset="0"/>
              <a:cs typeface="Calibri" pitchFamily="34" charset="0"/>
            </a:rPr>
            <a:t>Mesleki Gelecek İçin Altyapı</a:t>
          </a:r>
          <a:endParaRPr lang="tr-TR" sz="1400" kern="1200" dirty="0">
            <a:latin typeface="Calibri" pitchFamily="34" charset="0"/>
            <a:cs typeface="Calibri" pitchFamily="34" charset="0"/>
          </a:endParaRPr>
        </a:p>
      </dsp:txBody>
      <dsp:txXfrm>
        <a:off x="2467989" y="3829402"/>
        <a:ext cx="1396984" cy="662645"/>
      </dsp:txXfrm>
    </dsp:sp>
    <dsp:sp modelId="{009CE640-6F80-489B-A6C9-D9D6E4470A18}">
      <dsp:nvSpPr>
        <dsp:cNvPr id="0" name=""/>
        <dsp:cNvSpPr/>
      </dsp:nvSpPr>
      <dsp:spPr>
        <a:xfrm>
          <a:off x="1352887" y="2440213"/>
          <a:ext cx="1468678" cy="734339"/>
        </a:xfrm>
        <a:prstGeom prst="roundRect">
          <a:avLst/>
        </a:prstGeom>
        <a:gradFill rotWithShape="0">
          <a:gsLst>
            <a:gs pos="0">
              <a:schemeClr val="accent2">
                <a:hueOff val="0"/>
                <a:satOff val="0"/>
                <a:lumOff val="0"/>
                <a:alphaOff val="0"/>
                <a:tint val="58000"/>
                <a:satMod val="300000"/>
              </a:schemeClr>
            </a:gs>
            <a:gs pos="100000">
              <a:schemeClr val="accent2">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tr-TR" sz="1400" b="1" kern="1200" dirty="0">
              <a:latin typeface="Calibri" pitchFamily="34" charset="0"/>
              <a:cs typeface="Calibri" pitchFamily="34" charset="0"/>
            </a:rPr>
            <a:t>Güvenli ve Sağlıklı Yaşam</a:t>
          </a:r>
          <a:endParaRPr lang="tr-TR" sz="1400" kern="1200" dirty="0">
            <a:latin typeface="Calibri" pitchFamily="34" charset="0"/>
            <a:cs typeface="Calibri" pitchFamily="34" charset="0"/>
          </a:endParaRPr>
        </a:p>
      </dsp:txBody>
      <dsp:txXfrm>
        <a:off x="1388734" y="2476060"/>
        <a:ext cx="1396984" cy="662645"/>
      </dsp:txXfrm>
    </dsp:sp>
    <dsp:sp modelId="{19D5FA8D-8A84-4BC1-B9D0-CBA909A34474}">
      <dsp:nvSpPr>
        <dsp:cNvPr id="0" name=""/>
        <dsp:cNvSpPr/>
      </dsp:nvSpPr>
      <dsp:spPr>
        <a:xfrm>
          <a:off x="1738069" y="752623"/>
          <a:ext cx="1468678" cy="734339"/>
        </a:xfrm>
        <a:prstGeom prst="roundRect">
          <a:avLst/>
        </a:prstGeom>
        <a:gradFill rotWithShape="0">
          <a:gsLst>
            <a:gs pos="0">
              <a:schemeClr val="accent3">
                <a:hueOff val="0"/>
                <a:satOff val="0"/>
                <a:lumOff val="0"/>
                <a:alphaOff val="0"/>
                <a:tint val="58000"/>
                <a:satMod val="300000"/>
              </a:schemeClr>
            </a:gs>
            <a:gs pos="100000">
              <a:schemeClr val="accent3">
                <a:hueOff val="0"/>
                <a:satOff val="0"/>
                <a:lumOff val="0"/>
                <a:alphaOff val="0"/>
                <a:tint val="68000"/>
                <a:satMod val="300000"/>
              </a:schemeClr>
            </a:gs>
          </a:gsLst>
          <a:path path="rect">
            <a:fillToRect l="50000" t="50000" r="50000" b="50000"/>
          </a:path>
        </a:gradFill>
        <a:ln>
          <a:noFill/>
        </a:ln>
        <a:effectLst>
          <a:outerShdw blurRad="45000" dist="25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tr-TR" sz="1400" b="1" kern="1200" dirty="0">
              <a:latin typeface="Calibri" pitchFamily="34" charset="0"/>
              <a:cs typeface="Calibri" pitchFamily="34" charset="0"/>
            </a:rPr>
            <a:t>Toplum ve Aile</a:t>
          </a:r>
          <a:endParaRPr lang="tr-TR" sz="1400" kern="1200" dirty="0">
            <a:latin typeface="Calibri" pitchFamily="34" charset="0"/>
            <a:cs typeface="Calibri" pitchFamily="34" charset="0"/>
          </a:endParaRPr>
        </a:p>
      </dsp:txBody>
      <dsp:txXfrm>
        <a:off x="1773916" y="788470"/>
        <a:ext cx="1396984" cy="6626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4DF00-B358-40F4-9132-9B8A4187461A}">
      <dsp:nvSpPr>
        <dsp:cNvPr id="0" name=""/>
        <dsp:cNvSpPr/>
      </dsp:nvSpPr>
      <dsp:spPr>
        <a:xfrm>
          <a:off x="3387606" y="1658679"/>
          <a:ext cx="1705393" cy="1629030"/>
        </a:xfrm>
        <a:prstGeom prst="ellipse">
          <a:avLst/>
        </a:prstGeom>
        <a:gradFill rotWithShape="0">
          <a:gsLst>
            <a:gs pos="0">
              <a:schemeClr val="accent1">
                <a:hueOff val="0"/>
                <a:satOff val="0"/>
                <a:lumOff val="0"/>
                <a:alphaOff val="0"/>
                <a:shade val="100000"/>
                <a:satMod val="137000"/>
              </a:schemeClr>
            </a:gs>
            <a:gs pos="71000">
              <a:schemeClr val="accent1">
                <a:hueOff val="0"/>
                <a:satOff val="0"/>
                <a:lumOff val="0"/>
                <a:alphaOff val="0"/>
                <a:shade val="98000"/>
                <a:satMod val="137000"/>
              </a:schemeClr>
            </a:gs>
            <a:gs pos="100000">
              <a:schemeClr val="accent1">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kern="1200" dirty="0" smtClean="0"/>
            <a:t>Tanıma, İzleme ve Sonuç Odaklı Değerlendirme </a:t>
          </a:r>
          <a:r>
            <a:rPr lang="tr-TR" sz="1300" kern="1200" dirty="0"/>
            <a:t>Yaklaşımı</a:t>
          </a:r>
        </a:p>
      </dsp:txBody>
      <dsp:txXfrm>
        <a:off x="3637355" y="1897245"/>
        <a:ext cx="1205895" cy="1151898"/>
      </dsp:txXfrm>
    </dsp:sp>
    <dsp:sp modelId="{08FD348D-8EC7-4BC3-B036-EFE7AE39B410}">
      <dsp:nvSpPr>
        <dsp:cNvPr id="0" name=""/>
        <dsp:cNvSpPr/>
      </dsp:nvSpPr>
      <dsp:spPr>
        <a:xfrm rot="16200000">
          <a:off x="4145826" y="1264727"/>
          <a:ext cx="188952" cy="442084"/>
        </a:xfrm>
        <a:prstGeom prst="rightArrow">
          <a:avLst>
            <a:gd name="adj1" fmla="val 60000"/>
            <a:gd name="adj2" fmla="val 50000"/>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p>
      </dsp:txBody>
      <dsp:txXfrm>
        <a:off x="4174169" y="1381487"/>
        <a:ext cx="132266" cy="265250"/>
      </dsp:txXfrm>
    </dsp:sp>
    <dsp:sp modelId="{E0CEDD21-7211-4C22-9297-49E0A9DB53A5}">
      <dsp:nvSpPr>
        <dsp:cNvPr id="0" name=""/>
        <dsp:cNvSpPr/>
      </dsp:nvSpPr>
      <dsp:spPr>
        <a:xfrm>
          <a:off x="3590178" y="1916"/>
          <a:ext cx="1300249" cy="1300249"/>
        </a:xfrm>
        <a:prstGeom prst="ellipse">
          <a:avLst/>
        </a:prstGeom>
        <a:gradFill rotWithShape="0">
          <a:gsLst>
            <a:gs pos="0">
              <a:schemeClr val="accent2">
                <a:hueOff val="0"/>
                <a:satOff val="0"/>
                <a:lumOff val="0"/>
                <a:alphaOff val="0"/>
                <a:shade val="100000"/>
                <a:satMod val="137000"/>
              </a:schemeClr>
            </a:gs>
            <a:gs pos="71000">
              <a:schemeClr val="accent2">
                <a:hueOff val="0"/>
                <a:satOff val="0"/>
                <a:lumOff val="0"/>
                <a:alphaOff val="0"/>
                <a:shade val="98000"/>
                <a:satMod val="137000"/>
              </a:schemeClr>
            </a:gs>
            <a:gs pos="100000">
              <a:schemeClr val="accent2">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E-</a:t>
          </a:r>
          <a:r>
            <a:rPr lang="tr-TR" sz="1400" kern="1200" dirty="0" err="1" smtClean="0"/>
            <a:t>Portfolyo</a:t>
          </a:r>
          <a:r>
            <a:rPr lang="tr-TR" sz="1400" kern="1200" dirty="0" smtClean="0"/>
            <a:t> (Sunum)</a:t>
          </a:r>
          <a:endParaRPr lang="tr-TR" sz="1400" kern="1200" dirty="0"/>
        </a:p>
      </dsp:txBody>
      <dsp:txXfrm>
        <a:off x="3780595" y="192333"/>
        <a:ext cx="919415" cy="919415"/>
      </dsp:txXfrm>
    </dsp:sp>
    <dsp:sp modelId="{53320CDE-36EC-4357-A838-8C8A84771CAC}">
      <dsp:nvSpPr>
        <dsp:cNvPr id="0" name=""/>
        <dsp:cNvSpPr/>
      </dsp:nvSpPr>
      <dsp:spPr>
        <a:xfrm rot="20520000">
          <a:off x="5110814" y="1941562"/>
          <a:ext cx="170772" cy="442084"/>
        </a:xfrm>
        <a:prstGeom prst="rightArrow">
          <a:avLst>
            <a:gd name="adj1" fmla="val 60000"/>
            <a:gd name="adj2" fmla="val 50000"/>
          </a:avLst>
        </a:prstGeom>
        <a:gradFill rotWithShape="0">
          <a:gsLst>
            <a:gs pos="0">
              <a:schemeClr val="accent3">
                <a:hueOff val="0"/>
                <a:satOff val="0"/>
                <a:lumOff val="0"/>
                <a:alphaOff val="0"/>
                <a:shade val="100000"/>
                <a:satMod val="137000"/>
              </a:schemeClr>
            </a:gs>
            <a:gs pos="71000">
              <a:schemeClr val="accent3">
                <a:hueOff val="0"/>
                <a:satOff val="0"/>
                <a:lumOff val="0"/>
                <a:alphaOff val="0"/>
                <a:shade val="98000"/>
                <a:satMod val="137000"/>
              </a:schemeClr>
            </a:gs>
            <a:gs pos="100000">
              <a:schemeClr val="accent3">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p>
      </dsp:txBody>
      <dsp:txXfrm>
        <a:off x="5112068" y="2037895"/>
        <a:ext cx="119540" cy="265250"/>
      </dsp:txXfrm>
    </dsp:sp>
    <dsp:sp modelId="{F1DAAD3B-7544-4384-9E27-5312B614FBB3}">
      <dsp:nvSpPr>
        <dsp:cNvPr id="0" name=""/>
        <dsp:cNvSpPr/>
      </dsp:nvSpPr>
      <dsp:spPr>
        <a:xfrm>
          <a:off x="5322198" y="1260302"/>
          <a:ext cx="1300249" cy="1300249"/>
        </a:xfrm>
        <a:prstGeom prst="ellipse">
          <a:avLst/>
        </a:prstGeom>
        <a:gradFill rotWithShape="0">
          <a:gsLst>
            <a:gs pos="0">
              <a:schemeClr val="accent3">
                <a:hueOff val="0"/>
                <a:satOff val="0"/>
                <a:lumOff val="0"/>
                <a:alphaOff val="0"/>
                <a:shade val="100000"/>
                <a:satMod val="137000"/>
              </a:schemeClr>
            </a:gs>
            <a:gs pos="71000">
              <a:schemeClr val="accent3">
                <a:hueOff val="0"/>
                <a:satOff val="0"/>
                <a:lumOff val="0"/>
                <a:alphaOff val="0"/>
                <a:shade val="98000"/>
                <a:satMod val="137000"/>
              </a:schemeClr>
            </a:gs>
            <a:gs pos="100000">
              <a:schemeClr val="accent3">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kern="1200" dirty="0" smtClean="0"/>
            <a:t>Öz, akran ve grup değerlendirme</a:t>
          </a:r>
          <a:endParaRPr lang="tr-TR" sz="1300" kern="1200" dirty="0"/>
        </a:p>
      </dsp:txBody>
      <dsp:txXfrm>
        <a:off x="5512615" y="1450719"/>
        <a:ext cx="919415" cy="919415"/>
      </dsp:txXfrm>
    </dsp:sp>
    <dsp:sp modelId="{156CA819-9EB4-4656-84AD-DC2DD17B0B30}">
      <dsp:nvSpPr>
        <dsp:cNvPr id="0" name=""/>
        <dsp:cNvSpPr/>
      </dsp:nvSpPr>
      <dsp:spPr>
        <a:xfrm rot="3240000">
          <a:off x="4733376" y="3056247"/>
          <a:ext cx="182271" cy="442084"/>
        </a:xfrm>
        <a:prstGeom prst="rightArrow">
          <a:avLst>
            <a:gd name="adj1" fmla="val 60000"/>
            <a:gd name="adj2" fmla="val 50000"/>
          </a:avLst>
        </a:prstGeom>
        <a:gradFill rotWithShape="0">
          <a:gsLst>
            <a:gs pos="0">
              <a:schemeClr val="accent4">
                <a:hueOff val="0"/>
                <a:satOff val="0"/>
                <a:lumOff val="0"/>
                <a:alphaOff val="0"/>
                <a:shade val="100000"/>
                <a:satMod val="137000"/>
              </a:schemeClr>
            </a:gs>
            <a:gs pos="71000">
              <a:schemeClr val="accent4">
                <a:hueOff val="0"/>
                <a:satOff val="0"/>
                <a:lumOff val="0"/>
                <a:alphaOff val="0"/>
                <a:shade val="98000"/>
                <a:satMod val="137000"/>
              </a:schemeClr>
            </a:gs>
            <a:gs pos="100000">
              <a:schemeClr val="accent4">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p>
      </dsp:txBody>
      <dsp:txXfrm>
        <a:off x="4744646" y="3122545"/>
        <a:ext cx="127590" cy="265250"/>
      </dsp:txXfrm>
    </dsp:sp>
    <dsp:sp modelId="{38892E0A-70A8-4A5C-9722-DBE281F2B977}">
      <dsp:nvSpPr>
        <dsp:cNvPr id="0" name=""/>
        <dsp:cNvSpPr/>
      </dsp:nvSpPr>
      <dsp:spPr>
        <a:xfrm>
          <a:off x="4660625" y="3296414"/>
          <a:ext cx="1300249" cy="1300249"/>
        </a:xfrm>
        <a:prstGeom prst="ellipse">
          <a:avLst/>
        </a:prstGeom>
        <a:gradFill rotWithShape="0">
          <a:gsLst>
            <a:gs pos="0">
              <a:schemeClr val="accent4">
                <a:hueOff val="0"/>
                <a:satOff val="0"/>
                <a:lumOff val="0"/>
                <a:alphaOff val="0"/>
                <a:shade val="100000"/>
                <a:satMod val="137000"/>
              </a:schemeClr>
            </a:gs>
            <a:gs pos="71000">
              <a:schemeClr val="accent4">
                <a:hueOff val="0"/>
                <a:satOff val="0"/>
                <a:lumOff val="0"/>
                <a:alphaOff val="0"/>
                <a:shade val="98000"/>
                <a:satMod val="137000"/>
              </a:schemeClr>
            </a:gs>
            <a:gs pos="100000">
              <a:schemeClr val="accent4">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kern="1200" dirty="0" smtClean="0"/>
            <a:t>Dereceli Puanlama </a:t>
          </a:r>
          <a:r>
            <a:rPr lang="tr-TR" sz="1300" kern="1200" dirty="0" err="1" smtClean="0"/>
            <a:t>AnahtarlarıDereceli</a:t>
          </a:r>
          <a:r>
            <a:rPr lang="tr-TR" sz="1300" kern="1200" dirty="0" smtClean="0"/>
            <a:t> Puanlama</a:t>
          </a:r>
          <a:endParaRPr lang="tr-TR" sz="1300" kern="1200" dirty="0"/>
        </a:p>
      </dsp:txBody>
      <dsp:txXfrm>
        <a:off x="4851042" y="3486831"/>
        <a:ext cx="919415" cy="919415"/>
      </dsp:txXfrm>
    </dsp:sp>
    <dsp:sp modelId="{A4A3AF2C-32F2-4DF1-AF74-AF4BBC2C21B6}">
      <dsp:nvSpPr>
        <dsp:cNvPr id="0" name=""/>
        <dsp:cNvSpPr/>
      </dsp:nvSpPr>
      <dsp:spPr>
        <a:xfrm rot="7560000">
          <a:off x="3564957" y="3056247"/>
          <a:ext cx="182271" cy="442084"/>
        </a:xfrm>
        <a:prstGeom prst="rightArrow">
          <a:avLst>
            <a:gd name="adj1" fmla="val 60000"/>
            <a:gd name="adj2" fmla="val 50000"/>
          </a:avLst>
        </a:prstGeom>
        <a:gradFill rotWithShape="0">
          <a:gsLst>
            <a:gs pos="0">
              <a:schemeClr val="accent5">
                <a:hueOff val="0"/>
                <a:satOff val="0"/>
                <a:lumOff val="0"/>
                <a:alphaOff val="0"/>
                <a:shade val="100000"/>
                <a:satMod val="137000"/>
              </a:schemeClr>
            </a:gs>
            <a:gs pos="71000">
              <a:schemeClr val="accent5">
                <a:hueOff val="0"/>
                <a:satOff val="0"/>
                <a:lumOff val="0"/>
                <a:alphaOff val="0"/>
                <a:shade val="98000"/>
                <a:satMod val="137000"/>
              </a:schemeClr>
            </a:gs>
            <a:gs pos="100000">
              <a:schemeClr val="accent5">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p>
      </dsp:txBody>
      <dsp:txXfrm rot="10800000">
        <a:off x="3608368" y="3122545"/>
        <a:ext cx="127590" cy="265250"/>
      </dsp:txXfrm>
    </dsp:sp>
    <dsp:sp modelId="{20C5CCE9-84FF-4B2A-AE1F-D571CCB77417}">
      <dsp:nvSpPr>
        <dsp:cNvPr id="0" name=""/>
        <dsp:cNvSpPr/>
      </dsp:nvSpPr>
      <dsp:spPr>
        <a:xfrm>
          <a:off x="2519731" y="3296414"/>
          <a:ext cx="1300249" cy="1300249"/>
        </a:xfrm>
        <a:prstGeom prst="ellipse">
          <a:avLst/>
        </a:prstGeom>
        <a:gradFill rotWithShape="0">
          <a:gsLst>
            <a:gs pos="0">
              <a:schemeClr val="accent5">
                <a:hueOff val="0"/>
                <a:satOff val="0"/>
                <a:lumOff val="0"/>
                <a:alphaOff val="0"/>
                <a:shade val="100000"/>
                <a:satMod val="137000"/>
              </a:schemeClr>
            </a:gs>
            <a:gs pos="71000">
              <a:schemeClr val="accent5">
                <a:hueOff val="0"/>
                <a:satOff val="0"/>
                <a:lumOff val="0"/>
                <a:alphaOff val="0"/>
                <a:shade val="98000"/>
                <a:satMod val="137000"/>
              </a:schemeClr>
            </a:gs>
            <a:gs pos="100000">
              <a:schemeClr val="accent5">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smtClean="0"/>
            <a:t>Proje (ürün)</a:t>
          </a:r>
          <a:endParaRPr lang="tr-TR" sz="1400" kern="1200" dirty="0"/>
        </a:p>
      </dsp:txBody>
      <dsp:txXfrm>
        <a:off x="2710148" y="3486831"/>
        <a:ext cx="919415" cy="919415"/>
      </dsp:txXfrm>
    </dsp:sp>
    <dsp:sp modelId="{36CAF2AC-9AA8-42AE-9963-056C361F7DED}">
      <dsp:nvSpPr>
        <dsp:cNvPr id="0" name=""/>
        <dsp:cNvSpPr/>
      </dsp:nvSpPr>
      <dsp:spPr>
        <a:xfrm rot="11880000">
          <a:off x="3199019" y="1941562"/>
          <a:ext cx="170772" cy="442084"/>
        </a:xfrm>
        <a:prstGeom prst="rightArrow">
          <a:avLst>
            <a:gd name="adj1" fmla="val 60000"/>
            <a:gd name="adj2" fmla="val 50000"/>
          </a:avLst>
        </a:prstGeom>
        <a:gradFill rotWithShape="0">
          <a:gsLst>
            <a:gs pos="0">
              <a:schemeClr val="accent6">
                <a:hueOff val="0"/>
                <a:satOff val="0"/>
                <a:lumOff val="0"/>
                <a:alphaOff val="0"/>
                <a:shade val="100000"/>
                <a:satMod val="137000"/>
              </a:schemeClr>
            </a:gs>
            <a:gs pos="71000">
              <a:schemeClr val="accent6">
                <a:hueOff val="0"/>
                <a:satOff val="0"/>
                <a:lumOff val="0"/>
                <a:alphaOff val="0"/>
                <a:shade val="98000"/>
                <a:satMod val="137000"/>
              </a:schemeClr>
            </a:gs>
            <a:gs pos="100000">
              <a:schemeClr val="accent6">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tr-TR" sz="1100" kern="1200"/>
        </a:p>
      </dsp:txBody>
      <dsp:txXfrm rot="10800000">
        <a:off x="3248997" y="2037895"/>
        <a:ext cx="119540" cy="265250"/>
      </dsp:txXfrm>
    </dsp:sp>
    <dsp:sp modelId="{F68A732D-7CC1-49B8-B00B-B60880467777}">
      <dsp:nvSpPr>
        <dsp:cNvPr id="0" name=""/>
        <dsp:cNvSpPr/>
      </dsp:nvSpPr>
      <dsp:spPr>
        <a:xfrm>
          <a:off x="1858158" y="1260302"/>
          <a:ext cx="1300249" cy="1300249"/>
        </a:xfrm>
        <a:prstGeom prst="ellipse">
          <a:avLst/>
        </a:prstGeom>
        <a:gradFill rotWithShape="0">
          <a:gsLst>
            <a:gs pos="0">
              <a:schemeClr val="accent6">
                <a:hueOff val="0"/>
                <a:satOff val="0"/>
                <a:lumOff val="0"/>
                <a:alphaOff val="0"/>
                <a:shade val="100000"/>
                <a:satMod val="137000"/>
              </a:schemeClr>
            </a:gs>
            <a:gs pos="71000">
              <a:schemeClr val="accent6">
                <a:hueOff val="0"/>
                <a:satOff val="0"/>
                <a:lumOff val="0"/>
                <a:alphaOff val="0"/>
                <a:shade val="98000"/>
                <a:satMod val="137000"/>
              </a:schemeClr>
            </a:gs>
            <a:gs pos="100000">
              <a:schemeClr val="accent6">
                <a:hueOff val="0"/>
                <a:satOff val="0"/>
                <a:lumOff val="0"/>
                <a:alphaOff val="0"/>
                <a:shade val="75000"/>
                <a:satMod val="137000"/>
              </a:schemeClr>
            </a:gs>
          </a:gsLst>
          <a:path path="rect">
            <a:fillToRect l="50000" t="50000" r="50000" b="50000"/>
          </a:path>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tr-TR" sz="1400" kern="1200" dirty="0"/>
            <a:t>Gözlem Formları</a:t>
          </a:r>
        </a:p>
      </dsp:txBody>
      <dsp:txXfrm>
        <a:off x="2048575" y="1450719"/>
        <a:ext cx="919415" cy="91941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tr-TR" sz="1200"/>
            </a:lvl1pPr>
          </a:lstStyle>
          <a:p>
            <a:endParaRPr lang="tr-TR" dirty="0"/>
          </a:p>
        </p:txBody>
      </p:sp>
      <p:sp>
        <p:nvSpPr>
          <p:cNvPr id="3" name="Tarih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tr-TR" sz="1200"/>
            </a:lvl1pPr>
          </a:lstStyle>
          <a:p>
            <a:fld id="{23CEAAF3-9831-450B-8D59-2C09DB96C8FC}" type="datetimeFigureOut">
              <a:rPr lang="tr-TR"/>
              <a:pPr/>
              <a:t>14.11.2017</a:t>
            </a:fld>
            <a:endParaRPr lang="tr-TR" dirty="0"/>
          </a:p>
        </p:txBody>
      </p:sp>
      <p:sp>
        <p:nvSpPr>
          <p:cNvPr id="4" name="Alt 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tr-T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tr-TR" sz="1200"/>
            </a:lvl1pPr>
          </a:lstStyle>
          <a:p>
            <a:fld id="{06834459-7356-44BF-850D-8B30C4FB3B6B}" type="slidenum">
              <a:rPr lang="tr-TR"/>
              <a:pPr/>
              <a:t>‹#›</a:t>
            </a:fld>
            <a:endParaRPr lang="tr-T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tr-TR" sz="1200"/>
            </a:lvl1pPr>
          </a:lstStyle>
          <a:p>
            <a:endParaRPr lang="tr-TR"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tr-TR" sz="1200"/>
            </a:lvl1pPr>
          </a:lstStyle>
          <a:p>
            <a:fld id="{2D50CD79-FC16-4410-AB61-17F26E6D3BC8}" type="datetimeFigureOut">
              <a:rPr lang="tr-TR"/>
              <a:pPr/>
              <a:t>14.11.2017</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tr-T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tr-TR" sz="1200"/>
            </a:lvl1pPr>
          </a:lstStyle>
          <a:p>
            <a:fld id="{0A3C37BE-C303-496D-B5CD-85F2937540FC}" type="slidenum">
              <a:rPr lang="tr-TR" smtClean="0"/>
              <a:pPr/>
              <a:t>‹#›</a:t>
            </a:fld>
            <a:endParaRPr lang="tr-TR"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lang="tr-TR" sz="1200" kern="1200">
        <a:solidFill>
          <a:schemeClr val="tx1"/>
        </a:solidFill>
        <a:latin typeface="+mn-lt"/>
        <a:ea typeface="+mn-ea"/>
        <a:cs typeface="+mn-cs"/>
      </a:defRPr>
    </a:lvl1pPr>
    <a:lvl2pPr marL="457200" algn="l" defTabSz="914400" rtl="0" eaLnBrk="1" latinLnBrk="0" hangingPunct="1">
      <a:defRPr lang="tr-TR" sz="1200" kern="1200">
        <a:solidFill>
          <a:schemeClr val="tx1"/>
        </a:solidFill>
        <a:latin typeface="+mn-lt"/>
        <a:ea typeface="+mn-ea"/>
        <a:cs typeface="+mn-cs"/>
      </a:defRPr>
    </a:lvl2pPr>
    <a:lvl3pPr marL="914400" algn="l" defTabSz="914400" rtl="0" eaLnBrk="1" latinLnBrk="0" hangingPunct="1">
      <a:defRPr lang="tr-TR" sz="1200" kern="1200">
        <a:solidFill>
          <a:schemeClr val="tx1"/>
        </a:solidFill>
        <a:latin typeface="+mn-lt"/>
        <a:ea typeface="+mn-ea"/>
        <a:cs typeface="+mn-cs"/>
      </a:defRPr>
    </a:lvl3pPr>
    <a:lvl4pPr marL="1371600" algn="l" defTabSz="914400" rtl="0" eaLnBrk="1" latinLnBrk="0" hangingPunct="1">
      <a:defRPr lang="tr-TR" sz="1200" kern="1200">
        <a:solidFill>
          <a:schemeClr val="tx1"/>
        </a:solidFill>
        <a:latin typeface="+mn-lt"/>
        <a:ea typeface="+mn-ea"/>
        <a:cs typeface="+mn-cs"/>
      </a:defRPr>
    </a:lvl4pPr>
    <a:lvl5pPr marL="1828800" algn="l" defTabSz="914400" rtl="0" eaLnBrk="1" latinLnBrk="0" hangingPunct="1">
      <a:defRPr lang="tr-TR" sz="1200" kern="1200">
        <a:solidFill>
          <a:schemeClr val="tx1"/>
        </a:solidFill>
        <a:latin typeface="+mn-lt"/>
        <a:ea typeface="+mn-ea"/>
        <a:cs typeface="+mn-cs"/>
      </a:defRPr>
    </a:lvl5pPr>
    <a:lvl6pPr marL="2286000" algn="l" defTabSz="914400" rtl="0" eaLnBrk="1" latinLnBrk="0" hangingPunct="1">
      <a:defRPr lang="tr-TR" sz="1200" kern="1200">
        <a:solidFill>
          <a:schemeClr val="tx1"/>
        </a:solidFill>
        <a:latin typeface="+mn-lt"/>
        <a:ea typeface="+mn-ea"/>
        <a:cs typeface="+mn-cs"/>
      </a:defRPr>
    </a:lvl6pPr>
    <a:lvl7pPr marL="2743200" algn="l" defTabSz="914400" rtl="0" eaLnBrk="1" latinLnBrk="0" hangingPunct="1">
      <a:defRPr lang="tr-TR" sz="1200" kern="1200">
        <a:solidFill>
          <a:schemeClr val="tx1"/>
        </a:solidFill>
        <a:latin typeface="+mn-lt"/>
        <a:ea typeface="+mn-ea"/>
        <a:cs typeface="+mn-cs"/>
      </a:defRPr>
    </a:lvl7pPr>
    <a:lvl8pPr marL="3200400" algn="l" defTabSz="914400" rtl="0" eaLnBrk="1" latinLnBrk="0" hangingPunct="1">
      <a:defRPr lang="tr-TR" sz="1200" kern="1200">
        <a:solidFill>
          <a:schemeClr val="tx1"/>
        </a:solidFill>
        <a:latin typeface="+mn-lt"/>
        <a:ea typeface="+mn-ea"/>
        <a:cs typeface="+mn-cs"/>
      </a:defRPr>
    </a:lvl8pPr>
    <a:lvl9pPr marL="3657600" algn="l" defTabSz="914400" rtl="0" eaLnBrk="1" latinLnBrk="0" hangingPunct="1">
      <a:defRPr lang="tr-T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r>
              <a:rPr lang="tr-TR" sz="1200" b="1" dirty="0">
                <a:cs typeface="Arial" pitchFamily="34" charset="0"/>
              </a:rPr>
              <a:t>NOT: </a:t>
            </a:r>
            <a:r>
              <a:rPr lang="tr-TR" sz="1200" dirty="0">
                <a:cs typeface="Arial" pitchFamily="34" charset="0"/>
              </a:rPr>
              <a:t>Bu slayttabaşka bir resim ister misiniz? Resmi seçin ve silin. Şimdi yer tutucuda Resimler simgesini tıklatarak kendi resminizi ekleyin.</a:t>
            </a:r>
          </a:p>
        </p:txBody>
      </p:sp>
      <p:sp>
        <p:nvSpPr>
          <p:cNvPr id="4" name="Slayt Numarası Yer Tutucusu 3"/>
          <p:cNvSpPr>
            <a:spLocks noGrp="1"/>
          </p:cNvSpPr>
          <p:nvPr>
            <p:ph type="sldNum" sz="quarter" idx="10"/>
          </p:nvPr>
        </p:nvSpPr>
        <p:spPr/>
        <p:txBody>
          <a:bodyPr/>
          <a:lstStyle/>
          <a:p>
            <a:fld id="{0A3C37BE-C303-496D-B5CD-85F2937540FC}" type="slidenum">
              <a:rPr lang="tr-TR" smtClean="0"/>
              <a:pPr/>
              <a:t>1</a:t>
            </a:fld>
            <a:endParaRPr lang="tr-TR"/>
          </a:p>
        </p:txBody>
      </p:sp>
    </p:spTree>
    <p:extLst>
      <p:ext uri="{BB962C8B-B14F-4D97-AF65-F5344CB8AC3E}">
        <p14:creationId xmlns:p14="http://schemas.microsoft.com/office/powerpoint/2010/main" val="2205551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r>
              <a:rPr lang="tr-TR" dirty="0" smtClean="0">
                <a:latin typeface="Calibri" pitchFamily="34" charset="0"/>
                <a:cs typeface="Calibri" pitchFamily="34" charset="0"/>
              </a:rPr>
              <a:t>Teknoloji</a:t>
            </a:r>
            <a:r>
              <a:rPr lang="tr-TR" baseline="0" dirty="0" smtClean="0">
                <a:latin typeface="Calibri" pitchFamily="34" charset="0"/>
                <a:cs typeface="Calibri" pitchFamily="34" charset="0"/>
              </a:rPr>
              <a:t> ve Tasarım </a:t>
            </a:r>
            <a:r>
              <a:rPr lang="tr-TR" dirty="0" err="1" smtClean="0">
                <a:latin typeface="Calibri" pitchFamily="34" charset="0"/>
                <a:cs typeface="Calibri" pitchFamily="34" charset="0"/>
              </a:rPr>
              <a:t>Dersi’nde</a:t>
            </a:r>
            <a:r>
              <a:rPr lang="tr-TR" dirty="0" smtClean="0">
                <a:latin typeface="Calibri" pitchFamily="34" charset="0"/>
                <a:cs typeface="Calibri" pitchFamily="34" charset="0"/>
              </a:rPr>
              <a:t> tanıma, izleme ve sonuç </a:t>
            </a:r>
            <a:r>
              <a:rPr lang="tr-TR" dirty="0">
                <a:latin typeface="Calibri" pitchFamily="34" charset="0"/>
                <a:cs typeface="Calibri" pitchFamily="34" charset="0"/>
              </a:rPr>
              <a:t>odaklı değerlendirme yaklaşımı </a:t>
            </a:r>
            <a:r>
              <a:rPr lang="tr-TR" dirty="0" smtClean="0">
                <a:latin typeface="Calibri" pitchFamily="34" charset="0"/>
                <a:cs typeface="Calibri" pitchFamily="34" charset="0"/>
              </a:rPr>
              <a:t>benimsenir</a:t>
            </a:r>
            <a:r>
              <a:rPr lang="tr-TR" dirty="0">
                <a:latin typeface="Calibri" pitchFamily="34" charset="0"/>
                <a:cs typeface="Calibri" pitchFamily="34" charset="0"/>
              </a:rPr>
              <a:t>.</a:t>
            </a:r>
          </a:p>
          <a:p>
            <a:r>
              <a:rPr lang="tr-TR" dirty="0">
                <a:latin typeface="Calibri" pitchFamily="34" charset="0"/>
                <a:cs typeface="Calibri" pitchFamily="34" charset="0"/>
              </a:rPr>
              <a:t>E-</a:t>
            </a:r>
            <a:r>
              <a:rPr lang="tr-TR" dirty="0" err="1">
                <a:latin typeface="Calibri" pitchFamily="34" charset="0"/>
                <a:cs typeface="Calibri" pitchFamily="34" charset="0"/>
              </a:rPr>
              <a:t>portfolyo</a:t>
            </a:r>
            <a:r>
              <a:rPr lang="tr-TR" dirty="0">
                <a:latin typeface="Calibri" pitchFamily="34" charset="0"/>
                <a:cs typeface="Calibri" pitchFamily="34" charset="0"/>
              </a:rPr>
              <a:t> oluşturma sürecinde ürünlere yönelik olarak öğrencilere öz, akran ve grup değerlendirmeleri yaptırılabilir. </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Öğrencilerin bilişsel, </a:t>
            </a:r>
            <a:r>
              <a:rPr lang="tr-TR" sz="1200" b="0" i="0" u="none" strike="noStrike" kern="1200" baseline="0" dirty="0" err="1">
                <a:solidFill>
                  <a:schemeClr val="tx1"/>
                </a:solidFill>
                <a:latin typeface="+mn-lt"/>
                <a:ea typeface="+mn-ea"/>
                <a:cs typeface="+mn-cs"/>
              </a:rPr>
              <a:t>duyuşsal</a:t>
            </a:r>
            <a:r>
              <a:rPr lang="tr-TR" sz="1200" b="0" i="0" u="none" strike="noStrike" kern="1200" baseline="0" dirty="0">
                <a:solidFill>
                  <a:schemeClr val="tx1"/>
                </a:solidFill>
                <a:latin typeface="+mn-lt"/>
                <a:ea typeface="+mn-ea"/>
                <a:cs typeface="+mn-cs"/>
              </a:rPr>
              <a:t> ya da </a:t>
            </a:r>
            <a:r>
              <a:rPr lang="tr-TR" sz="1200" b="0" i="0" u="none" strike="noStrike" kern="1200" baseline="0" dirty="0" err="1">
                <a:solidFill>
                  <a:schemeClr val="tx1"/>
                </a:solidFill>
                <a:latin typeface="+mn-lt"/>
                <a:ea typeface="+mn-ea"/>
                <a:cs typeface="+mn-cs"/>
              </a:rPr>
              <a:t>psikomotor</a:t>
            </a:r>
            <a:r>
              <a:rPr lang="tr-TR" sz="1200" b="0" i="0" u="none" strike="noStrike" kern="1200" baseline="0" dirty="0">
                <a:solidFill>
                  <a:schemeClr val="tx1"/>
                </a:solidFill>
                <a:latin typeface="+mn-lt"/>
                <a:ea typeface="+mn-ea"/>
                <a:cs typeface="+mn-cs"/>
              </a:rPr>
              <a:t> bir ürün ortaya koymak için sınıf içi ya da dışında yaptığı bütün etkinlikler ve gösterdiği çabalar değerlendirme kapsamında ele </a:t>
            </a:r>
            <a:r>
              <a:rPr lang="tr-TR" sz="1200" b="0" i="0" u="none" strike="noStrike" kern="1200" baseline="0" dirty="0" smtClean="0">
                <a:solidFill>
                  <a:schemeClr val="tx1"/>
                </a:solidFill>
                <a:latin typeface="+mn-lt"/>
                <a:ea typeface="+mn-ea"/>
                <a:cs typeface="+mn-cs"/>
              </a:rPr>
              <a:t>alınır</a:t>
            </a:r>
            <a:r>
              <a:rPr lang="tr-TR" sz="1200" b="0" i="0" u="none" strike="noStrike" kern="1200" baseline="0" dirty="0">
                <a:solidFill>
                  <a:schemeClr val="tx1"/>
                </a:solidFill>
                <a:latin typeface="+mn-lt"/>
                <a:ea typeface="+mn-ea"/>
                <a:cs typeface="+mn-cs"/>
              </a:rPr>
              <a:t>.</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Bu süreçte elektronik ürün dosyası yaklaşımı kullanılarak öğrencilerin geliştirdikleri ürün ve projelerdeki gelişim </a:t>
            </a:r>
            <a:r>
              <a:rPr lang="tr-TR" sz="1200" b="0" i="0" u="none" strike="noStrike" kern="1200" baseline="0" dirty="0" smtClean="0">
                <a:solidFill>
                  <a:schemeClr val="tx1"/>
                </a:solidFill>
                <a:latin typeface="+mn-lt"/>
                <a:ea typeface="+mn-ea"/>
                <a:cs typeface="+mn-cs"/>
              </a:rPr>
              <a:t>gözlenir</a:t>
            </a:r>
            <a:r>
              <a:rPr lang="tr-TR" sz="1200" b="0" i="0" u="none" strike="noStrike" kern="1200" baseline="0" dirty="0">
                <a:solidFill>
                  <a:schemeClr val="tx1"/>
                </a:solidFill>
                <a:latin typeface="+mn-lt"/>
                <a:ea typeface="+mn-ea"/>
                <a:cs typeface="+mn-cs"/>
              </a:rPr>
              <a:t>.</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E-</a:t>
            </a:r>
            <a:r>
              <a:rPr lang="tr-TR" sz="1200" b="0" i="0" u="none" strike="noStrike" kern="1200" baseline="0" dirty="0" err="1">
                <a:solidFill>
                  <a:schemeClr val="tx1"/>
                </a:solidFill>
                <a:latin typeface="+mn-lt"/>
                <a:ea typeface="+mn-ea"/>
                <a:cs typeface="+mn-cs"/>
              </a:rPr>
              <a:t>portfolyo</a:t>
            </a:r>
            <a:r>
              <a:rPr lang="tr-TR" sz="1200" b="0" i="0" u="none" strike="noStrike" kern="1200" baseline="0" dirty="0">
                <a:solidFill>
                  <a:schemeClr val="tx1"/>
                </a:solidFill>
                <a:latin typeface="+mn-lt"/>
                <a:ea typeface="+mn-ea"/>
                <a:cs typeface="+mn-cs"/>
              </a:rPr>
              <a:t> oluşturma sürecinde ürünlere yönelik olarak öğrencilere öz, akran ve grup değerlendirmeleri yaptırılabilir. Dönem sonlarında e-</a:t>
            </a:r>
            <a:r>
              <a:rPr lang="tr-TR" sz="1200" b="0" i="0" u="none" strike="noStrike" kern="1200" baseline="0" dirty="0" err="1">
                <a:solidFill>
                  <a:schemeClr val="tx1"/>
                </a:solidFill>
                <a:latin typeface="+mn-lt"/>
                <a:ea typeface="+mn-ea"/>
                <a:cs typeface="+mn-cs"/>
              </a:rPr>
              <a:t>portfolyo</a:t>
            </a:r>
            <a:r>
              <a:rPr lang="tr-TR" sz="1200" b="0" i="0" u="none" strike="noStrike" kern="1200" baseline="0" dirty="0">
                <a:solidFill>
                  <a:schemeClr val="tx1"/>
                </a:solidFill>
                <a:latin typeface="+mn-lt"/>
                <a:ea typeface="+mn-ea"/>
                <a:cs typeface="+mn-cs"/>
              </a:rPr>
              <a:t> içindeki tüm ürünler dereceli puanlama anahtarı kullanılarak değerlendirilir. Öğrencilerin ürünlerini </a:t>
            </a:r>
            <a:r>
              <a:rPr lang="tr-TR" sz="1200" b="0" i="0" u="none" strike="noStrike" kern="1200" baseline="0" dirty="0" smtClean="0">
                <a:solidFill>
                  <a:schemeClr val="tx1"/>
                </a:solidFill>
                <a:latin typeface="+mn-lt"/>
                <a:ea typeface="+mn-ea"/>
                <a:cs typeface="+mn-cs"/>
              </a:rPr>
              <a:t>tanıtmaları ve savunmaları sağlanır</a:t>
            </a:r>
            <a:r>
              <a:rPr lang="tr-TR" sz="1200" b="0" i="0" u="none" strike="noStrike" kern="1200" baseline="0" dirty="0">
                <a:solidFill>
                  <a:schemeClr val="tx1"/>
                </a:solidFill>
                <a:latin typeface="+mn-lt"/>
                <a:ea typeface="+mn-ea"/>
                <a:cs typeface="+mn-cs"/>
              </a:rPr>
              <a:t>.</a:t>
            </a:r>
            <a:endParaRPr lang="tr-TR" dirty="0"/>
          </a:p>
          <a:p>
            <a:endParaRPr lang="tr-TR" dirty="0"/>
          </a:p>
        </p:txBody>
      </p:sp>
      <p:sp>
        <p:nvSpPr>
          <p:cNvPr id="4" name="Slayt Numarası Yer Tutucusu 3"/>
          <p:cNvSpPr>
            <a:spLocks noGrp="1"/>
          </p:cNvSpPr>
          <p:nvPr>
            <p:ph type="sldNum" sz="quarter" idx="10"/>
          </p:nvPr>
        </p:nvSpPr>
        <p:spPr/>
        <p:txBody>
          <a:bodyPr/>
          <a:lstStyle/>
          <a:p>
            <a:fld id="{0A3C37BE-C303-496D-B5CD-85F2937540FC}" type="slidenum">
              <a:rPr lang="tr-TR"/>
              <a:pPr/>
              <a:t>10</a:t>
            </a:fld>
            <a:endParaRPr lang="tr-TR"/>
          </a:p>
        </p:txBody>
      </p:sp>
    </p:spTree>
    <p:extLst>
      <p:ext uri="{BB962C8B-B14F-4D97-AF65-F5344CB8AC3E}">
        <p14:creationId xmlns:p14="http://schemas.microsoft.com/office/powerpoint/2010/main" val="3424048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r>
              <a:rPr lang="tr-TR" dirty="0" smtClean="0">
                <a:latin typeface="Calibri" pitchFamily="34" charset="0"/>
                <a:cs typeface="Calibri" pitchFamily="34" charset="0"/>
              </a:rPr>
              <a:t>Teknoloji</a:t>
            </a:r>
            <a:r>
              <a:rPr lang="tr-TR" baseline="0" dirty="0" smtClean="0">
                <a:latin typeface="Calibri" pitchFamily="34" charset="0"/>
                <a:cs typeface="Calibri" pitchFamily="34" charset="0"/>
              </a:rPr>
              <a:t> ve Tasarım </a:t>
            </a:r>
            <a:r>
              <a:rPr lang="tr-TR" dirty="0" err="1" smtClean="0">
                <a:latin typeface="Calibri" pitchFamily="34" charset="0"/>
                <a:cs typeface="Calibri" pitchFamily="34" charset="0"/>
              </a:rPr>
              <a:t>Dersi’nde</a:t>
            </a:r>
            <a:r>
              <a:rPr lang="tr-TR" dirty="0" smtClean="0">
                <a:latin typeface="Calibri" pitchFamily="34" charset="0"/>
                <a:cs typeface="Calibri" pitchFamily="34" charset="0"/>
              </a:rPr>
              <a:t> tanıma, izleme ve sonuç </a:t>
            </a:r>
            <a:r>
              <a:rPr lang="tr-TR" dirty="0">
                <a:latin typeface="Calibri" pitchFamily="34" charset="0"/>
                <a:cs typeface="Calibri" pitchFamily="34" charset="0"/>
              </a:rPr>
              <a:t>odaklı değerlendirme yaklaşımı </a:t>
            </a:r>
            <a:r>
              <a:rPr lang="tr-TR" dirty="0" smtClean="0">
                <a:latin typeface="Calibri" pitchFamily="34" charset="0"/>
                <a:cs typeface="Calibri" pitchFamily="34" charset="0"/>
              </a:rPr>
              <a:t>benimsenir</a:t>
            </a:r>
            <a:r>
              <a:rPr lang="tr-TR" dirty="0">
                <a:latin typeface="Calibri" pitchFamily="34" charset="0"/>
                <a:cs typeface="Calibri" pitchFamily="34" charset="0"/>
              </a:rPr>
              <a:t>.</a:t>
            </a:r>
          </a:p>
          <a:p>
            <a:r>
              <a:rPr lang="tr-TR" dirty="0">
                <a:latin typeface="Calibri" pitchFamily="34" charset="0"/>
                <a:cs typeface="Calibri" pitchFamily="34" charset="0"/>
              </a:rPr>
              <a:t>E-</a:t>
            </a:r>
            <a:r>
              <a:rPr lang="tr-TR" dirty="0" err="1">
                <a:latin typeface="Calibri" pitchFamily="34" charset="0"/>
                <a:cs typeface="Calibri" pitchFamily="34" charset="0"/>
              </a:rPr>
              <a:t>portfolyo</a:t>
            </a:r>
            <a:r>
              <a:rPr lang="tr-TR" dirty="0">
                <a:latin typeface="Calibri" pitchFamily="34" charset="0"/>
                <a:cs typeface="Calibri" pitchFamily="34" charset="0"/>
              </a:rPr>
              <a:t> oluşturma sürecinde ürünlere yönelik olarak öğrencilere öz, akran ve grup değerlendirmeleri yaptırılabilir. </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Öğrencilerin bilişsel, </a:t>
            </a:r>
            <a:r>
              <a:rPr lang="tr-TR" sz="1200" b="0" i="0" u="none" strike="noStrike" kern="1200" baseline="0" dirty="0" err="1">
                <a:solidFill>
                  <a:schemeClr val="tx1"/>
                </a:solidFill>
                <a:latin typeface="+mn-lt"/>
                <a:ea typeface="+mn-ea"/>
                <a:cs typeface="+mn-cs"/>
              </a:rPr>
              <a:t>duyuşsal</a:t>
            </a:r>
            <a:r>
              <a:rPr lang="tr-TR" sz="1200" b="0" i="0" u="none" strike="noStrike" kern="1200" baseline="0" dirty="0">
                <a:solidFill>
                  <a:schemeClr val="tx1"/>
                </a:solidFill>
                <a:latin typeface="+mn-lt"/>
                <a:ea typeface="+mn-ea"/>
                <a:cs typeface="+mn-cs"/>
              </a:rPr>
              <a:t> ya da </a:t>
            </a:r>
            <a:r>
              <a:rPr lang="tr-TR" sz="1200" b="0" i="0" u="none" strike="noStrike" kern="1200" baseline="0" dirty="0" err="1">
                <a:solidFill>
                  <a:schemeClr val="tx1"/>
                </a:solidFill>
                <a:latin typeface="+mn-lt"/>
                <a:ea typeface="+mn-ea"/>
                <a:cs typeface="+mn-cs"/>
              </a:rPr>
              <a:t>psikomotor</a:t>
            </a:r>
            <a:r>
              <a:rPr lang="tr-TR" sz="1200" b="0" i="0" u="none" strike="noStrike" kern="1200" baseline="0" dirty="0">
                <a:solidFill>
                  <a:schemeClr val="tx1"/>
                </a:solidFill>
                <a:latin typeface="+mn-lt"/>
                <a:ea typeface="+mn-ea"/>
                <a:cs typeface="+mn-cs"/>
              </a:rPr>
              <a:t> bir ürün ortaya koymak için sınıf içi ya da dışında yaptığı bütün etkinlikler ve gösterdiği çabalar değerlendirme kapsamında ele </a:t>
            </a:r>
            <a:r>
              <a:rPr lang="tr-TR" sz="1200" b="0" i="0" u="none" strike="noStrike" kern="1200" baseline="0" dirty="0" smtClean="0">
                <a:solidFill>
                  <a:schemeClr val="tx1"/>
                </a:solidFill>
                <a:latin typeface="+mn-lt"/>
                <a:ea typeface="+mn-ea"/>
                <a:cs typeface="+mn-cs"/>
              </a:rPr>
              <a:t>alınır</a:t>
            </a:r>
            <a:r>
              <a:rPr lang="tr-TR" sz="1200" b="0" i="0" u="none" strike="noStrike" kern="1200" baseline="0" dirty="0">
                <a:solidFill>
                  <a:schemeClr val="tx1"/>
                </a:solidFill>
                <a:latin typeface="+mn-lt"/>
                <a:ea typeface="+mn-ea"/>
                <a:cs typeface="+mn-cs"/>
              </a:rPr>
              <a:t>.</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Bu süreçte elektronik ürün dosyası yaklaşımı kullanılarak öğrencilerin geliştirdikleri ürün ve projelerdeki gelişim </a:t>
            </a:r>
            <a:r>
              <a:rPr lang="tr-TR" sz="1200" b="0" i="0" u="none" strike="noStrike" kern="1200" baseline="0" dirty="0" smtClean="0">
                <a:solidFill>
                  <a:schemeClr val="tx1"/>
                </a:solidFill>
                <a:latin typeface="+mn-lt"/>
                <a:ea typeface="+mn-ea"/>
                <a:cs typeface="+mn-cs"/>
              </a:rPr>
              <a:t>gözlenir</a:t>
            </a:r>
            <a:r>
              <a:rPr lang="tr-TR" sz="1200" b="0" i="0" u="none" strike="noStrike" kern="1200" baseline="0" dirty="0">
                <a:solidFill>
                  <a:schemeClr val="tx1"/>
                </a:solidFill>
                <a:latin typeface="+mn-lt"/>
                <a:ea typeface="+mn-ea"/>
                <a:cs typeface="+mn-cs"/>
              </a:rPr>
              <a:t>.</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E-</a:t>
            </a:r>
            <a:r>
              <a:rPr lang="tr-TR" sz="1200" b="0" i="0" u="none" strike="noStrike" kern="1200" baseline="0" dirty="0" err="1">
                <a:solidFill>
                  <a:schemeClr val="tx1"/>
                </a:solidFill>
                <a:latin typeface="+mn-lt"/>
                <a:ea typeface="+mn-ea"/>
                <a:cs typeface="+mn-cs"/>
              </a:rPr>
              <a:t>portfolyo</a:t>
            </a:r>
            <a:r>
              <a:rPr lang="tr-TR" sz="1200" b="0" i="0" u="none" strike="noStrike" kern="1200" baseline="0" dirty="0">
                <a:solidFill>
                  <a:schemeClr val="tx1"/>
                </a:solidFill>
                <a:latin typeface="+mn-lt"/>
                <a:ea typeface="+mn-ea"/>
                <a:cs typeface="+mn-cs"/>
              </a:rPr>
              <a:t> oluşturma sürecinde ürünlere yönelik olarak öğrencilere öz, akran ve grup değerlendirmeleri yaptırılabilir. Dönem sonlarında e-</a:t>
            </a:r>
            <a:r>
              <a:rPr lang="tr-TR" sz="1200" b="0" i="0" u="none" strike="noStrike" kern="1200" baseline="0" dirty="0" err="1">
                <a:solidFill>
                  <a:schemeClr val="tx1"/>
                </a:solidFill>
                <a:latin typeface="+mn-lt"/>
                <a:ea typeface="+mn-ea"/>
                <a:cs typeface="+mn-cs"/>
              </a:rPr>
              <a:t>portfolyo</a:t>
            </a:r>
            <a:r>
              <a:rPr lang="tr-TR" sz="1200" b="0" i="0" u="none" strike="noStrike" kern="1200" baseline="0" dirty="0">
                <a:solidFill>
                  <a:schemeClr val="tx1"/>
                </a:solidFill>
                <a:latin typeface="+mn-lt"/>
                <a:ea typeface="+mn-ea"/>
                <a:cs typeface="+mn-cs"/>
              </a:rPr>
              <a:t> içindeki tüm ürünler dereceli puanlama anahtarı kullanılarak değerlendirilir. Öğrencilerin ürünlerini </a:t>
            </a:r>
            <a:r>
              <a:rPr lang="tr-TR" sz="1200" b="0" i="0" u="none" strike="noStrike" kern="1200" baseline="0" dirty="0" smtClean="0">
                <a:solidFill>
                  <a:schemeClr val="tx1"/>
                </a:solidFill>
                <a:latin typeface="+mn-lt"/>
                <a:ea typeface="+mn-ea"/>
                <a:cs typeface="+mn-cs"/>
              </a:rPr>
              <a:t>tanıtmaları ve savunmaları sağlanır</a:t>
            </a:r>
            <a:r>
              <a:rPr lang="tr-TR" sz="1200" b="0" i="0" u="none" strike="noStrike" kern="1200" baseline="0" dirty="0">
                <a:solidFill>
                  <a:schemeClr val="tx1"/>
                </a:solidFill>
                <a:latin typeface="+mn-lt"/>
                <a:ea typeface="+mn-ea"/>
                <a:cs typeface="+mn-cs"/>
              </a:rPr>
              <a:t>.</a:t>
            </a:r>
            <a:endParaRPr lang="tr-TR" dirty="0"/>
          </a:p>
          <a:p>
            <a:endParaRPr lang="tr-TR" dirty="0"/>
          </a:p>
        </p:txBody>
      </p:sp>
      <p:sp>
        <p:nvSpPr>
          <p:cNvPr id="4" name="Slayt Numarası Yer Tutucusu 3"/>
          <p:cNvSpPr>
            <a:spLocks noGrp="1"/>
          </p:cNvSpPr>
          <p:nvPr>
            <p:ph type="sldNum" sz="quarter" idx="10"/>
          </p:nvPr>
        </p:nvSpPr>
        <p:spPr/>
        <p:txBody>
          <a:bodyPr/>
          <a:lstStyle/>
          <a:p>
            <a:fld id="{0A3C37BE-C303-496D-B5CD-85F2937540FC}" type="slidenum">
              <a:rPr lang="tr-TR"/>
              <a:pPr/>
              <a:t>11</a:t>
            </a:fld>
            <a:endParaRPr lang="tr-TR"/>
          </a:p>
        </p:txBody>
      </p:sp>
    </p:spTree>
    <p:extLst>
      <p:ext uri="{BB962C8B-B14F-4D97-AF65-F5344CB8AC3E}">
        <p14:creationId xmlns:p14="http://schemas.microsoft.com/office/powerpoint/2010/main" val="3424048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r>
              <a:rPr lang="tr-TR" dirty="0" smtClean="0">
                <a:latin typeface="Calibri" pitchFamily="34" charset="0"/>
                <a:cs typeface="Calibri" pitchFamily="34" charset="0"/>
              </a:rPr>
              <a:t>Teknoloji</a:t>
            </a:r>
            <a:r>
              <a:rPr lang="tr-TR" baseline="0" dirty="0" smtClean="0">
                <a:latin typeface="Calibri" pitchFamily="34" charset="0"/>
                <a:cs typeface="Calibri" pitchFamily="34" charset="0"/>
              </a:rPr>
              <a:t> ve Tasarım </a:t>
            </a:r>
            <a:r>
              <a:rPr lang="tr-TR" dirty="0" err="1" smtClean="0">
                <a:latin typeface="Calibri" pitchFamily="34" charset="0"/>
                <a:cs typeface="Calibri" pitchFamily="34" charset="0"/>
              </a:rPr>
              <a:t>Dersi’nde</a:t>
            </a:r>
            <a:r>
              <a:rPr lang="tr-TR" dirty="0" smtClean="0">
                <a:latin typeface="Calibri" pitchFamily="34" charset="0"/>
                <a:cs typeface="Calibri" pitchFamily="34" charset="0"/>
              </a:rPr>
              <a:t> tanıma, izleme ve sonuç </a:t>
            </a:r>
            <a:r>
              <a:rPr lang="tr-TR" dirty="0">
                <a:latin typeface="Calibri" pitchFamily="34" charset="0"/>
                <a:cs typeface="Calibri" pitchFamily="34" charset="0"/>
              </a:rPr>
              <a:t>odaklı değerlendirme yaklaşımı </a:t>
            </a:r>
            <a:r>
              <a:rPr lang="tr-TR" dirty="0" smtClean="0">
                <a:latin typeface="Calibri" pitchFamily="34" charset="0"/>
                <a:cs typeface="Calibri" pitchFamily="34" charset="0"/>
              </a:rPr>
              <a:t>benimsenir</a:t>
            </a:r>
            <a:r>
              <a:rPr lang="tr-TR" dirty="0">
                <a:latin typeface="Calibri" pitchFamily="34" charset="0"/>
                <a:cs typeface="Calibri" pitchFamily="34" charset="0"/>
              </a:rPr>
              <a:t>.</a:t>
            </a:r>
          </a:p>
          <a:p>
            <a:r>
              <a:rPr lang="tr-TR" dirty="0">
                <a:latin typeface="Calibri" pitchFamily="34" charset="0"/>
                <a:cs typeface="Calibri" pitchFamily="34" charset="0"/>
              </a:rPr>
              <a:t>E-</a:t>
            </a:r>
            <a:r>
              <a:rPr lang="tr-TR" dirty="0" err="1">
                <a:latin typeface="Calibri" pitchFamily="34" charset="0"/>
                <a:cs typeface="Calibri" pitchFamily="34" charset="0"/>
              </a:rPr>
              <a:t>portfolyo</a:t>
            </a:r>
            <a:r>
              <a:rPr lang="tr-TR" dirty="0">
                <a:latin typeface="Calibri" pitchFamily="34" charset="0"/>
                <a:cs typeface="Calibri" pitchFamily="34" charset="0"/>
              </a:rPr>
              <a:t> oluşturma sürecinde ürünlere yönelik olarak öğrencilere öz, akran ve grup değerlendirmeleri yaptırılabilir. </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Öğrencilerin bilişsel, </a:t>
            </a:r>
            <a:r>
              <a:rPr lang="tr-TR" sz="1200" b="0" i="0" u="none" strike="noStrike" kern="1200" baseline="0" dirty="0" err="1">
                <a:solidFill>
                  <a:schemeClr val="tx1"/>
                </a:solidFill>
                <a:latin typeface="+mn-lt"/>
                <a:ea typeface="+mn-ea"/>
                <a:cs typeface="+mn-cs"/>
              </a:rPr>
              <a:t>duyuşsal</a:t>
            </a:r>
            <a:r>
              <a:rPr lang="tr-TR" sz="1200" b="0" i="0" u="none" strike="noStrike" kern="1200" baseline="0" dirty="0">
                <a:solidFill>
                  <a:schemeClr val="tx1"/>
                </a:solidFill>
                <a:latin typeface="+mn-lt"/>
                <a:ea typeface="+mn-ea"/>
                <a:cs typeface="+mn-cs"/>
              </a:rPr>
              <a:t> ya da </a:t>
            </a:r>
            <a:r>
              <a:rPr lang="tr-TR" sz="1200" b="0" i="0" u="none" strike="noStrike" kern="1200" baseline="0" dirty="0" err="1">
                <a:solidFill>
                  <a:schemeClr val="tx1"/>
                </a:solidFill>
                <a:latin typeface="+mn-lt"/>
                <a:ea typeface="+mn-ea"/>
                <a:cs typeface="+mn-cs"/>
              </a:rPr>
              <a:t>psikomotor</a:t>
            </a:r>
            <a:r>
              <a:rPr lang="tr-TR" sz="1200" b="0" i="0" u="none" strike="noStrike" kern="1200" baseline="0" dirty="0">
                <a:solidFill>
                  <a:schemeClr val="tx1"/>
                </a:solidFill>
                <a:latin typeface="+mn-lt"/>
                <a:ea typeface="+mn-ea"/>
                <a:cs typeface="+mn-cs"/>
              </a:rPr>
              <a:t> bir ürün ortaya koymak için sınıf içi ya da dışında yaptığı bütün etkinlikler ve gösterdiği çabalar değerlendirme kapsamında ele </a:t>
            </a:r>
            <a:r>
              <a:rPr lang="tr-TR" sz="1200" b="0" i="0" u="none" strike="noStrike" kern="1200" baseline="0" dirty="0" smtClean="0">
                <a:solidFill>
                  <a:schemeClr val="tx1"/>
                </a:solidFill>
                <a:latin typeface="+mn-lt"/>
                <a:ea typeface="+mn-ea"/>
                <a:cs typeface="+mn-cs"/>
              </a:rPr>
              <a:t>alınır</a:t>
            </a:r>
            <a:r>
              <a:rPr lang="tr-TR" sz="1200" b="0" i="0" u="none" strike="noStrike" kern="1200" baseline="0" dirty="0">
                <a:solidFill>
                  <a:schemeClr val="tx1"/>
                </a:solidFill>
                <a:latin typeface="+mn-lt"/>
                <a:ea typeface="+mn-ea"/>
                <a:cs typeface="+mn-cs"/>
              </a:rPr>
              <a:t>.</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Bu süreçte elektronik ürün dosyası yaklaşımı kullanılarak öğrencilerin geliştirdikleri ürün ve projelerdeki gelişim </a:t>
            </a:r>
            <a:r>
              <a:rPr lang="tr-TR" sz="1200" b="0" i="0" u="none" strike="noStrike" kern="1200" baseline="0" dirty="0" smtClean="0">
                <a:solidFill>
                  <a:schemeClr val="tx1"/>
                </a:solidFill>
                <a:latin typeface="+mn-lt"/>
                <a:ea typeface="+mn-ea"/>
                <a:cs typeface="+mn-cs"/>
              </a:rPr>
              <a:t>gözlenir</a:t>
            </a:r>
            <a:r>
              <a:rPr lang="tr-TR" sz="1200" b="0" i="0" u="none" strike="noStrike" kern="1200" baseline="0" dirty="0">
                <a:solidFill>
                  <a:schemeClr val="tx1"/>
                </a:solidFill>
                <a:latin typeface="+mn-lt"/>
                <a:ea typeface="+mn-ea"/>
                <a:cs typeface="+mn-cs"/>
              </a:rPr>
              <a:t>.</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E-</a:t>
            </a:r>
            <a:r>
              <a:rPr lang="tr-TR" sz="1200" b="0" i="0" u="none" strike="noStrike" kern="1200" baseline="0" dirty="0" err="1">
                <a:solidFill>
                  <a:schemeClr val="tx1"/>
                </a:solidFill>
                <a:latin typeface="+mn-lt"/>
                <a:ea typeface="+mn-ea"/>
                <a:cs typeface="+mn-cs"/>
              </a:rPr>
              <a:t>portfolyo</a:t>
            </a:r>
            <a:r>
              <a:rPr lang="tr-TR" sz="1200" b="0" i="0" u="none" strike="noStrike" kern="1200" baseline="0" dirty="0">
                <a:solidFill>
                  <a:schemeClr val="tx1"/>
                </a:solidFill>
                <a:latin typeface="+mn-lt"/>
                <a:ea typeface="+mn-ea"/>
                <a:cs typeface="+mn-cs"/>
              </a:rPr>
              <a:t> oluşturma sürecinde ürünlere yönelik olarak öğrencilere öz, akran ve grup değerlendirmeleri yaptırılabilir. Dönem sonlarında e-</a:t>
            </a:r>
            <a:r>
              <a:rPr lang="tr-TR" sz="1200" b="0" i="0" u="none" strike="noStrike" kern="1200" baseline="0" dirty="0" err="1">
                <a:solidFill>
                  <a:schemeClr val="tx1"/>
                </a:solidFill>
                <a:latin typeface="+mn-lt"/>
                <a:ea typeface="+mn-ea"/>
                <a:cs typeface="+mn-cs"/>
              </a:rPr>
              <a:t>portfolyo</a:t>
            </a:r>
            <a:r>
              <a:rPr lang="tr-TR" sz="1200" b="0" i="0" u="none" strike="noStrike" kern="1200" baseline="0" dirty="0">
                <a:solidFill>
                  <a:schemeClr val="tx1"/>
                </a:solidFill>
                <a:latin typeface="+mn-lt"/>
                <a:ea typeface="+mn-ea"/>
                <a:cs typeface="+mn-cs"/>
              </a:rPr>
              <a:t> içindeki tüm ürünler dereceli puanlama anahtarı kullanılarak değerlendirilir. Öğrencilerin ürünlerini </a:t>
            </a:r>
            <a:r>
              <a:rPr lang="tr-TR" sz="1200" b="0" i="0" u="none" strike="noStrike" kern="1200" baseline="0" dirty="0" smtClean="0">
                <a:solidFill>
                  <a:schemeClr val="tx1"/>
                </a:solidFill>
                <a:latin typeface="+mn-lt"/>
                <a:ea typeface="+mn-ea"/>
                <a:cs typeface="+mn-cs"/>
              </a:rPr>
              <a:t>tanıtmaları ve savunmaları sağlanır</a:t>
            </a:r>
            <a:r>
              <a:rPr lang="tr-TR" sz="1200" b="0" i="0" u="none" strike="noStrike" kern="1200" baseline="0" dirty="0">
                <a:solidFill>
                  <a:schemeClr val="tx1"/>
                </a:solidFill>
                <a:latin typeface="+mn-lt"/>
                <a:ea typeface="+mn-ea"/>
                <a:cs typeface="+mn-cs"/>
              </a:rPr>
              <a:t>.</a:t>
            </a:r>
            <a:endParaRPr lang="tr-TR" dirty="0"/>
          </a:p>
          <a:p>
            <a:endParaRPr lang="tr-TR" dirty="0"/>
          </a:p>
        </p:txBody>
      </p:sp>
      <p:sp>
        <p:nvSpPr>
          <p:cNvPr id="4" name="Slayt Numarası Yer Tutucusu 3"/>
          <p:cNvSpPr>
            <a:spLocks noGrp="1"/>
          </p:cNvSpPr>
          <p:nvPr>
            <p:ph type="sldNum" sz="quarter" idx="10"/>
          </p:nvPr>
        </p:nvSpPr>
        <p:spPr/>
        <p:txBody>
          <a:bodyPr/>
          <a:lstStyle/>
          <a:p>
            <a:fld id="{0A3C37BE-C303-496D-B5CD-85F2937540FC}" type="slidenum">
              <a:rPr lang="tr-TR"/>
              <a:pPr/>
              <a:t>12</a:t>
            </a:fld>
            <a:endParaRPr lang="tr-TR"/>
          </a:p>
        </p:txBody>
      </p:sp>
    </p:spTree>
    <p:extLst>
      <p:ext uri="{BB962C8B-B14F-4D97-AF65-F5344CB8AC3E}">
        <p14:creationId xmlns:p14="http://schemas.microsoft.com/office/powerpoint/2010/main" val="3152268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r>
              <a:rPr lang="tr-TR" dirty="0" smtClean="0">
                <a:latin typeface="Calibri" pitchFamily="34" charset="0"/>
                <a:cs typeface="Calibri" pitchFamily="34" charset="0"/>
              </a:rPr>
              <a:t>Teknoloji</a:t>
            </a:r>
            <a:r>
              <a:rPr lang="tr-TR" baseline="0" dirty="0" smtClean="0">
                <a:latin typeface="Calibri" pitchFamily="34" charset="0"/>
                <a:cs typeface="Calibri" pitchFamily="34" charset="0"/>
              </a:rPr>
              <a:t> ve Tasarım </a:t>
            </a:r>
            <a:r>
              <a:rPr lang="tr-TR" dirty="0" err="1" smtClean="0">
                <a:latin typeface="Calibri" pitchFamily="34" charset="0"/>
                <a:cs typeface="Calibri" pitchFamily="34" charset="0"/>
              </a:rPr>
              <a:t>Dersi’nde</a:t>
            </a:r>
            <a:r>
              <a:rPr lang="tr-TR" dirty="0" smtClean="0">
                <a:latin typeface="Calibri" pitchFamily="34" charset="0"/>
                <a:cs typeface="Calibri" pitchFamily="34" charset="0"/>
              </a:rPr>
              <a:t> tanıma, izleme ve sonuç </a:t>
            </a:r>
            <a:r>
              <a:rPr lang="tr-TR" dirty="0">
                <a:latin typeface="Calibri" pitchFamily="34" charset="0"/>
                <a:cs typeface="Calibri" pitchFamily="34" charset="0"/>
              </a:rPr>
              <a:t>odaklı değerlendirme yaklaşımı </a:t>
            </a:r>
            <a:r>
              <a:rPr lang="tr-TR" dirty="0" smtClean="0">
                <a:latin typeface="Calibri" pitchFamily="34" charset="0"/>
                <a:cs typeface="Calibri" pitchFamily="34" charset="0"/>
              </a:rPr>
              <a:t>benimsenir</a:t>
            </a:r>
            <a:r>
              <a:rPr lang="tr-TR" dirty="0">
                <a:latin typeface="Calibri" pitchFamily="34" charset="0"/>
                <a:cs typeface="Calibri" pitchFamily="34" charset="0"/>
              </a:rPr>
              <a:t>.</a:t>
            </a:r>
          </a:p>
          <a:p>
            <a:r>
              <a:rPr lang="tr-TR" dirty="0">
                <a:latin typeface="Calibri" pitchFamily="34" charset="0"/>
                <a:cs typeface="Calibri" pitchFamily="34" charset="0"/>
              </a:rPr>
              <a:t>E-</a:t>
            </a:r>
            <a:r>
              <a:rPr lang="tr-TR" dirty="0" err="1">
                <a:latin typeface="Calibri" pitchFamily="34" charset="0"/>
                <a:cs typeface="Calibri" pitchFamily="34" charset="0"/>
              </a:rPr>
              <a:t>portfolyo</a:t>
            </a:r>
            <a:r>
              <a:rPr lang="tr-TR" dirty="0">
                <a:latin typeface="Calibri" pitchFamily="34" charset="0"/>
                <a:cs typeface="Calibri" pitchFamily="34" charset="0"/>
              </a:rPr>
              <a:t> oluşturma sürecinde ürünlere yönelik olarak öğrencilere öz, akran ve grup değerlendirmeleri yaptırılabilir. </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Öğrencilerin bilişsel, </a:t>
            </a:r>
            <a:r>
              <a:rPr lang="tr-TR" sz="1200" b="0" i="0" u="none" strike="noStrike" kern="1200" baseline="0" dirty="0" err="1">
                <a:solidFill>
                  <a:schemeClr val="tx1"/>
                </a:solidFill>
                <a:latin typeface="+mn-lt"/>
                <a:ea typeface="+mn-ea"/>
                <a:cs typeface="+mn-cs"/>
              </a:rPr>
              <a:t>duyuşsal</a:t>
            </a:r>
            <a:r>
              <a:rPr lang="tr-TR" sz="1200" b="0" i="0" u="none" strike="noStrike" kern="1200" baseline="0" dirty="0">
                <a:solidFill>
                  <a:schemeClr val="tx1"/>
                </a:solidFill>
                <a:latin typeface="+mn-lt"/>
                <a:ea typeface="+mn-ea"/>
                <a:cs typeface="+mn-cs"/>
              </a:rPr>
              <a:t> ya da </a:t>
            </a:r>
            <a:r>
              <a:rPr lang="tr-TR" sz="1200" b="0" i="0" u="none" strike="noStrike" kern="1200" baseline="0" dirty="0" err="1">
                <a:solidFill>
                  <a:schemeClr val="tx1"/>
                </a:solidFill>
                <a:latin typeface="+mn-lt"/>
                <a:ea typeface="+mn-ea"/>
                <a:cs typeface="+mn-cs"/>
              </a:rPr>
              <a:t>psikomotor</a:t>
            </a:r>
            <a:r>
              <a:rPr lang="tr-TR" sz="1200" b="0" i="0" u="none" strike="noStrike" kern="1200" baseline="0" dirty="0">
                <a:solidFill>
                  <a:schemeClr val="tx1"/>
                </a:solidFill>
                <a:latin typeface="+mn-lt"/>
                <a:ea typeface="+mn-ea"/>
                <a:cs typeface="+mn-cs"/>
              </a:rPr>
              <a:t> bir ürün ortaya koymak için sınıf içi ya da dışında yaptığı bütün etkinlikler ve gösterdiği çabalar değerlendirme kapsamında ele </a:t>
            </a:r>
            <a:r>
              <a:rPr lang="tr-TR" sz="1200" b="0" i="0" u="none" strike="noStrike" kern="1200" baseline="0" dirty="0" smtClean="0">
                <a:solidFill>
                  <a:schemeClr val="tx1"/>
                </a:solidFill>
                <a:latin typeface="+mn-lt"/>
                <a:ea typeface="+mn-ea"/>
                <a:cs typeface="+mn-cs"/>
              </a:rPr>
              <a:t>alınır</a:t>
            </a:r>
            <a:r>
              <a:rPr lang="tr-TR" sz="1200" b="0" i="0" u="none" strike="noStrike" kern="1200" baseline="0" dirty="0">
                <a:solidFill>
                  <a:schemeClr val="tx1"/>
                </a:solidFill>
                <a:latin typeface="+mn-lt"/>
                <a:ea typeface="+mn-ea"/>
                <a:cs typeface="+mn-cs"/>
              </a:rPr>
              <a:t>.</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Bu süreçte elektronik ürün dosyası yaklaşımı kullanılarak öğrencilerin geliştirdikleri ürün ve projelerdeki gelişim </a:t>
            </a:r>
            <a:r>
              <a:rPr lang="tr-TR" sz="1200" b="0" i="0" u="none" strike="noStrike" kern="1200" baseline="0" dirty="0" smtClean="0">
                <a:solidFill>
                  <a:schemeClr val="tx1"/>
                </a:solidFill>
                <a:latin typeface="+mn-lt"/>
                <a:ea typeface="+mn-ea"/>
                <a:cs typeface="+mn-cs"/>
              </a:rPr>
              <a:t>gözlenir</a:t>
            </a:r>
            <a:r>
              <a:rPr lang="tr-TR" sz="1200" b="0" i="0" u="none" strike="noStrike" kern="1200" baseline="0" dirty="0">
                <a:solidFill>
                  <a:schemeClr val="tx1"/>
                </a:solidFill>
                <a:latin typeface="+mn-lt"/>
                <a:ea typeface="+mn-ea"/>
                <a:cs typeface="+mn-cs"/>
              </a:rPr>
              <a:t>.</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E-</a:t>
            </a:r>
            <a:r>
              <a:rPr lang="tr-TR" sz="1200" b="0" i="0" u="none" strike="noStrike" kern="1200" baseline="0" dirty="0" err="1">
                <a:solidFill>
                  <a:schemeClr val="tx1"/>
                </a:solidFill>
                <a:latin typeface="+mn-lt"/>
                <a:ea typeface="+mn-ea"/>
                <a:cs typeface="+mn-cs"/>
              </a:rPr>
              <a:t>portfolyo</a:t>
            </a:r>
            <a:r>
              <a:rPr lang="tr-TR" sz="1200" b="0" i="0" u="none" strike="noStrike" kern="1200" baseline="0" dirty="0">
                <a:solidFill>
                  <a:schemeClr val="tx1"/>
                </a:solidFill>
                <a:latin typeface="+mn-lt"/>
                <a:ea typeface="+mn-ea"/>
                <a:cs typeface="+mn-cs"/>
              </a:rPr>
              <a:t> oluşturma sürecinde ürünlere yönelik olarak öğrencilere öz, akran ve grup değerlendirmeleri yaptırılabilir. Dönem sonlarında e-</a:t>
            </a:r>
            <a:r>
              <a:rPr lang="tr-TR" sz="1200" b="0" i="0" u="none" strike="noStrike" kern="1200" baseline="0" dirty="0" err="1">
                <a:solidFill>
                  <a:schemeClr val="tx1"/>
                </a:solidFill>
                <a:latin typeface="+mn-lt"/>
                <a:ea typeface="+mn-ea"/>
                <a:cs typeface="+mn-cs"/>
              </a:rPr>
              <a:t>portfolyo</a:t>
            </a:r>
            <a:r>
              <a:rPr lang="tr-TR" sz="1200" b="0" i="0" u="none" strike="noStrike" kern="1200" baseline="0" dirty="0">
                <a:solidFill>
                  <a:schemeClr val="tx1"/>
                </a:solidFill>
                <a:latin typeface="+mn-lt"/>
                <a:ea typeface="+mn-ea"/>
                <a:cs typeface="+mn-cs"/>
              </a:rPr>
              <a:t> içindeki tüm ürünler dereceli puanlama anahtarı kullanılarak değerlendirilir. Öğrencilerin ürünlerini </a:t>
            </a:r>
            <a:r>
              <a:rPr lang="tr-TR" sz="1200" b="0" i="0" u="none" strike="noStrike" kern="1200" baseline="0" dirty="0" smtClean="0">
                <a:solidFill>
                  <a:schemeClr val="tx1"/>
                </a:solidFill>
                <a:latin typeface="+mn-lt"/>
                <a:ea typeface="+mn-ea"/>
                <a:cs typeface="+mn-cs"/>
              </a:rPr>
              <a:t>tanıtmaları ve savunmaları sağlanır</a:t>
            </a:r>
            <a:r>
              <a:rPr lang="tr-TR" sz="1200" b="0" i="0" u="none" strike="noStrike" kern="1200" baseline="0" dirty="0">
                <a:solidFill>
                  <a:schemeClr val="tx1"/>
                </a:solidFill>
                <a:latin typeface="+mn-lt"/>
                <a:ea typeface="+mn-ea"/>
                <a:cs typeface="+mn-cs"/>
              </a:rPr>
              <a:t>.</a:t>
            </a:r>
            <a:endParaRPr lang="tr-TR" dirty="0"/>
          </a:p>
          <a:p>
            <a:endParaRPr lang="tr-TR" dirty="0"/>
          </a:p>
        </p:txBody>
      </p:sp>
      <p:sp>
        <p:nvSpPr>
          <p:cNvPr id="4" name="Slayt Numarası Yer Tutucusu 3"/>
          <p:cNvSpPr>
            <a:spLocks noGrp="1"/>
          </p:cNvSpPr>
          <p:nvPr>
            <p:ph type="sldNum" sz="quarter" idx="10"/>
          </p:nvPr>
        </p:nvSpPr>
        <p:spPr/>
        <p:txBody>
          <a:bodyPr/>
          <a:lstStyle/>
          <a:p>
            <a:fld id="{0A3C37BE-C303-496D-B5CD-85F2937540FC}" type="slidenum">
              <a:rPr lang="tr-TR"/>
              <a:pPr/>
              <a:t>13</a:t>
            </a:fld>
            <a:endParaRPr lang="tr-TR"/>
          </a:p>
        </p:txBody>
      </p:sp>
    </p:spTree>
    <p:extLst>
      <p:ext uri="{BB962C8B-B14F-4D97-AF65-F5344CB8AC3E}">
        <p14:creationId xmlns:p14="http://schemas.microsoft.com/office/powerpoint/2010/main" val="3152268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r>
              <a:rPr lang="tr-TR" dirty="0" smtClean="0">
                <a:latin typeface="Calibri" pitchFamily="34" charset="0"/>
                <a:cs typeface="Calibri" pitchFamily="34" charset="0"/>
              </a:rPr>
              <a:t>Teknoloji</a:t>
            </a:r>
            <a:r>
              <a:rPr lang="tr-TR" baseline="0" dirty="0" smtClean="0">
                <a:latin typeface="Calibri" pitchFamily="34" charset="0"/>
                <a:cs typeface="Calibri" pitchFamily="34" charset="0"/>
              </a:rPr>
              <a:t> ve Tasarım </a:t>
            </a:r>
            <a:r>
              <a:rPr lang="tr-TR" dirty="0" err="1" smtClean="0">
                <a:latin typeface="Calibri" pitchFamily="34" charset="0"/>
                <a:cs typeface="Calibri" pitchFamily="34" charset="0"/>
              </a:rPr>
              <a:t>Dersi’nde</a:t>
            </a:r>
            <a:r>
              <a:rPr lang="tr-TR" dirty="0" smtClean="0">
                <a:latin typeface="Calibri" pitchFamily="34" charset="0"/>
                <a:cs typeface="Calibri" pitchFamily="34" charset="0"/>
              </a:rPr>
              <a:t> tanıma, izleme ve sonuç </a:t>
            </a:r>
            <a:r>
              <a:rPr lang="tr-TR" dirty="0">
                <a:latin typeface="Calibri" pitchFamily="34" charset="0"/>
                <a:cs typeface="Calibri" pitchFamily="34" charset="0"/>
              </a:rPr>
              <a:t>odaklı değerlendirme yaklaşımı </a:t>
            </a:r>
            <a:r>
              <a:rPr lang="tr-TR" dirty="0" smtClean="0">
                <a:latin typeface="Calibri" pitchFamily="34" charset="0"/>
                <a:cs typeface="Calibri" pitchFamily="34" charset="0"/>
              </a:rPr>
              <a:t>benimsenir</a:t>
            </a:r>
            <a:r>
              <a:rPr lang="tr-TR" dirty="0">
                <a:latin typeface="Calibri" pitchFamily="34" charset="0"/>
                <a:cs typeface="Calibri" pitchFamily="34" charset="0"/>
              </a:rPr>
              <a:t>.</a:t>
            </a:r>
          </a:p>
          <a:p>
            <a:r>
              <a:rPr lang="tr-TR" dirty="0">
                <a:latin typeface="Calibri" pitchFamily="34" charset="0"/>
                <a:cs typeface="Calibri" pitchFamily="34" charset="0"/>
              </a:rPr>
              <a:t>E-</a:t>
            </a:r>
            <a:r>
              <a:rPr lang="tr-TR" dirty="0" err="1">
                <a:latin typeface="Calibri" pitchFamily="34" charset="0"/>
                <a:cs typeface="Calibri" pitchFamily="34" charset="0"/>
              </a:rPr>
              <a:t>portfolyo</a:t>
            </a:r>
            <a:r>
              <a:rPr lang="tr-TR" dirty="0">
                <a:latin typeface="Calibri" pitchFamily="34" charset="0"/>
                <a:cs typeface="Calibri" pitchFamily="34" charset="0"/>
              </a:rPr>
              <a:t> oluşturma sürecinde ürünlere yönelik olarak öğrencilere öz, akran ve grup değerlendirmeleri yaptırılabilir. </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Öğrencilerin bilişsel, </a:t>
            </a:r>
            <a:r>
              <a:rPr lang="tr-TR" sz="1200" b="0" i="0" u="none" strike="noStrike" kern="1200" baseline="0" dirty="0" err="1">
                <a:solidFill>
                  <a:schemeClr val="tx1"/>
                </a:solidFill>
                <a:latin typeface="+mn-lt"/>
                <a:ea typeface="+mn-ea"/>
                <a:cs typeface="+mn-cs"/>
              </a:rPr>
              <a:t>duyuşsal</a:t>
            </a:r>
            <a:r>
              <a:rPr lang="tr-TR" sz="1200" b="0" i="0" u="none" strike="noStrike" kern="1200" baseline="0" dirty="0">
                <a:solidFill>
                  <a:schemeClr val="tx1"/>
                </a:solidFill>
                <a:latin typeface="+mn-lt"/>
                <a:ea typeface="+mn-ea"/>
                <a:cs typeface="+mn-cs"/>
              </a:rPr>
              <a:t> ya da </a:t>
            </a:r>
            <a:r>
              <a:rPr lang="tr-TR" sz="1200" b="0" i="0" u="none" strike="noStrike" kern="1200" baseline="0" dirty="0" err="1">
                <a:solidFill>
                  <a:schemeClr val="tx1"/>
                </a:solidFill>
                <a:latin typeface="+mn-lt"/>
                <a:ea typeface="+mn-ea"/>
                <a:cs typeface="+mn-cs"/>
              </a:rPr>
              <a:t>psikomotor</a:t>
            </a:r>
            <a:r>
              <a:rPr lang="tr-TR" sz="1200" b="0" i="0" u="none" strike="noStrike" kern="1200" baseline="0" dirty="0">
                <a:solidFill>
                  <a:schemeClr val="tx1"/>
                </a:solidFill>
                <a:latin typeface="+mn-lt"/>
                <a:ea typeface="+mn-ea"/>
                <a:cs typeface="+mn-cs"/>
              </a:rPr>
              <a:t> bir ürün ortaya koymak için sınıf içi ya da dışında yaptığı bütün etkinlikler ve gösterdiği çabalar değerlendirme kapsamında ele </a:t>
            </a:r>
            <a:r>
              <a:rPr lang="tr-TR" sz="1200" b="0" i="0" u="none" strike="noStrike" kern="1200" baseline="0" dirty="0" smtClean="0">
                <a:solidFill>
                  <a:schemeClr val="tx1"/>
                </a:solidFill>
                <a:latin typeface="+mn-lt"/>
                <a:ea typeface="+mn-ea"/>
                <a:cs typeface="+mn-cs"/>
              </a:rPr>
              <a:t>alınır</a:t>
            </a:r>
            <a:r>
              <a:rPr lang="tr-TR" sz="1200" b="0" i="0" u="none" strike="noStrike" kern="1200" baseline="0" dirty="0">
                <a:solidFill>
                  <a:schemeClr val="tx1"/>
                </a:solidFill>
                <a:latin typeface="+mn-lt"/>
                <a:ea typeface="+mn-ea"/>
                <a:cs typeface="+mn-cs"/>
              </a:rPr>
              <a:t>.</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Bu süreçte elektronik ürün dosyası yaklaşımı kullanılarak öğrencilerin geliştirdikleri ürün ve projelerdeki gelişim </a:t>
            </a:r>
            <a:r>
              <a:rPr lang="tr-TR" sz="1200" b="0" i="0" u="none" strike="noStrike" kern="1200" baseline="0" dirty="0" smtClean="0">
                <a:solidFill>
                  <a:schemeClr val="tx1"/>
                </a:solidFill>
                <a:latin typeface="+mn-lt"/>
                <a:ea typeface="+mn-ea"/>
                <a:cs typeface="+mn-cs"/>
              </a:rPr>
              <a:t>gözlenir</a:t>
            </a:r>
            <a:r>
              <a:rPr lang="tr-TR" sz="1200" b="0" i="0" u="none" strike="noStrike" kern="1200" baseline="0" dirty="0">
                <a:solidFill>
                  <a:schemeClr val="tx1"/>
                </a:solidFill>
                <a:latin typeface="+mn-lt"/>
                <a:ea typeface="+mn-ea"/>
                <a:cs typeface="+mn-cs"/>
              </a:rPr>
              <a:t>.</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E-</a:t>
            </a:r>
            <a:r>
              <a:rPr lang="tr-TR" sz="1200" b="0" i="0" u="none" strike="noStrike" kern="1200" baseline="0" dirty="0" err="1">
                <a:solidFill>
                  <a:schemeClr val="tx1"/>
                </a:solidFill>
                <a:latin typeface="+mn-lt"/>
                <a:ea typeface="+mn-ea"/>
                <a:cs typeface="+mn-cs"/>
              </a:rPr>
              <a:t>portfolyo</a:t>
            </a:r>
            <a:r>
              <a:rPr lang="tr-TR" sz="1200" b="0" i="0" u="none" strike="noStrike" kern="1200" baseline="0" dirty="0">
                <a:solidFill>
                  <a:schemeClr val="tx1"/>
                </a:solidFill>
                <a:latin typeface="+mn-lt"/>
                <a:ea typeface="+mn-ea"/>
                <a:cs typeface="+mn-cs"/>
              </a:rPr>
              <a:t> oluşturma sürecinde ürünlere yönelik olarak öğrencilere öz, akran ve grup değerlendirmeleri yaptırılabilir. Dönem sonlarında e-</a:t>
            </a:r>
            <a:r>
              <a:rPr lang="tr-TR" sz="1200" b="0" i="0" u="none" strike="noStrike" kern="1200" baseline="0" dirty="0" err="1">
                <a:solidFill>
                  <a:schemeClr val="tx1"/>
                </a:solidFill>
                <a:latin typeface="+mn-lt"/>
                <a:ea typeface="+mn-ea"/>
                <a:cs typeface="+mn-cs"/>
              </a:rPr>
              <a:t>portfolyo</a:t>
            </a:r>
            <a:r>
              <a:rPr lang="tr-TR" sz="1200" b="0" i="0" u="none" strike="noStrike" kern="1200" baseline="0" dirty="0">
                <a:solidFill>
                  <a:schemeClr val="tx1"/>
                </a:solidFill>
                <a:latin typeface="+mn-lt"/>
                <a:ea typeface="+mn-ea"/>
                <a:cs typeface="+mn-cs"/>
              </a:rPr>
              <a:t> içindeki tüm ürünler dereceli puanlama anahtarı kullanılarak değerlendirilir. Öğrencilerin ürünlerini </a:t>
            </a:r>
            <a:r>
              <a:rPr lang="tr-TR" sz="1200" b="0" i="0" u="none" strike="noStrike" kern="1200" baseline="0" dirty="0" smtClean="0">
                <a:solidFill>
                  <a:schemeClr val="tx1"/>
                </a:solidFill>
                <a:latin typeface="+mn-lt"/>
                <a:ea typeface="+mn-ea"/>
                <a:cs typeface="+mn-cs"/>
              </a:rPr>
              <a:t>tanıtmaları ve savunmaları sağlanır</a:t>
            </a:r>
            <a:r>
              <a:rPr lang="tr-TR" sz="1200" b="0" i="0" u="none" strike="noStrike" kern="1200" baseline="0" dirty="0">
                <a:solidFill>
                  <a:schemeClr val="tx1"/>
                </a:solidFill>
                <a:latin typeface="+mn-lt"/>
                <a:ea typeface="+mn-ea"/>
                <a:cs typeface="+mn-cs"/>
              </a:rPr>
              <a:t>.</a:t>
            </a:r>
            <a:endParaRPr lang="tr-TR" dirty="0"/>
          </a:p>
          <a:p>
            <a:endParaRPr lang="tr-TR" dirty="0"/>
          </a:p>
        </p:txBody>
      </p:sp>
      <p:sp>
        <p:nvSpPr>
          <p:cNvPr id="4" name="Slayt Numarası Yer Tutucusu 3"/>
          <p:cNvSpPr>
            <a:spLocks noGrp="1"/>
          </p:cNvSpPr>
          <p:nvPr>
            <p:ph type="sldNum" sz="quarter" idx="10"/>
          </p:nvPr>
        </p:nvSpPr>
        <p:spPr/>
        <p:txBody>
          <a:bodyPr/>
          <a:lstStyle/>
          <a:p>
            <a:fld id="{0A3C37BE-C303-496D-B5CD-85F2937540FC}" type="slidenum">
              <a:rPr lang="tr-TR"/>
              <a:pPr/>
              <a:t>14</a:t>
            </a:fld>
            <a:endParaRPr lang="tr-TR"/>
          </a:p>
        </p:txBody>
      </p:sp>
    </p:spTree>
    <p:extLst>
      <p:ext uri="{BB962C8B-B14F-4D97-AF65-F5344CB8AC3E}">
        <p14:creationId xmlns:p14="http://schemas.microsoft.com/office/powerpoint/2010/main" val="315226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A3C37BE-C303-496D-B5CD-85F2937540FC}" type="slidenum">
              <a:rPr lang="tr-TR"/>
              <a:pPr/>
              <a:t>2</a:t>
            </a:fld>
            <a:endParaRPr lang="tr-TR"/>
          </a:p>
        </p:txBody>
      </p:sp>
    </p:spTree>
    <p:extLst>
      <p:ext uri="{BB962C8B-B14F-4D97-AF65-F5344CB8AC3E}">
        <p14:creationId xmlns:p14="http://schemas.microsoft.com/office/powerpoint/2010/main" val="2535403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A3C37BE-C303-496D-B5CD-85F2937540FC}" type="slidenum">
              <a:rPr lang="tr-TR"/>
              <a:pPr/>
              <a:t>3</a:t>
            </a:fld>
            <a:endParaRPr lang="tr-TR"/>
          </a:p>
        </p:txBody>
      </p:sp>
    </p:spTree>
    <p:extLst>
      <p:ext uri="{BB962C8B-B14F-4D97-AF65-F5344CB8AC3E}">
        <p14:creationId xmlns:p14="http://schemas.microsoft.com/office/powerpoint/2010/main" val="1710138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A3C37BE-C303-496D-B5CD-85F2937540FC}" type="slidenum">
              <a:rPr lang="tr-TR"/>
              <a:pPr/>
              <a:t>4</a:t>
            </a:fld>
            <a:endParaRPr lang="tr-TR"/>
          </a:p>
        </p:txBody>
      </p:sp>
    </p:spTree>
    <p:extLst>
      <p:ext uri="{BB962C8B-B14F-4D97-AF65-F5344CB8AC3E}">
        <p14:creationId xmlns:p14="http://schemas.microsoft.com/office/powerpoint/2010/main" val="2632455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r>
              <a:rPr lang="tr-TR" sz="1200" b="0" i="0" u="none" strike="noStrike" kern="1200" baseline="0" dirty="0" smtClean="0">
                <a:solidFill>
                  <a:schemeClr val="tx1"/>
                </a:solidFill>
                <a:latin typeface="+mn-lt"/>
                <a:ea typeface="+mn-ea"/>
                <a:cs typeface="+mn-cs"/>
              </a:rPr>
              <a:t>Teknoloji ve Tasarım Dersi </a:t>
            </a:r>
            <a:r>
              <a:rPr lang="tr-TR" sz="1200" b="0" i="0" u="none" strike="noStrike" kern="1200" baseline="0" dirty="0">
                <a:solidFill>
                  <a:schemeClr val="tx1"/>
                </a:solidFill>
                <a:latin typeface="+mn-lt"/>
                <a:ea typeface="+mn-ea"/>
                <a:cs typeface="+mn-cs"/>
              </a:rPr>
              <a:t>kapsamında aşağıda yer alan konular rehberlik kapsamında </a:t>
            </a:r>
            <a:r>
              <a:rPr lang="tr-TR" sz="1200" b="0" i="0" u="none" strike="noStrike" kern="1200" baseline="0" dirty="0" smtClean="0">
                <a:solidFill>
                  <a:schemeClr val="tx1"/>
                </a:solidFill>
                <a:latin typeface="+mn-lt"/>
                <a:ea typeface="+mn-ea"/>
                <a:cs typeface="+mn-cs"/>
              </a:rPr>
              <a:t>değerlendirilir</a:t>
            </a:r>
            <a:r>
              <a:rPr lang="tr-TR" sz="1200" b="0" i="0" u="none" strike="noStrike" kern="1200" baseline="0" dirty="0">
                <a:solidFill>
                  <a:schemeClr val="tx1"/>
                </a:solidFill>
                <a:latin typeface="+mn-lt"/>
                <a:ea typeface="+mn-ea"/>
                <a:cs typeface="+mn-cs"/>
              </a:rPr>
              <a:t>;</a:t>
            </a:r>
          </a:p>
          <a:p>
            <a:endParaRPr lang="tr-TR" sz="1200" b="0" i="0" u="none" strike="noStrike" kern="1200" baseline="0" dirty="0">
              <a:solidFill>
                <a:schemeClr val="tx1"/>
              </a:solidFill>
              <a:latin typeface="+mn-lt"/>
              <a:ea typeface="+mn-ea"/>
              <a:cs typeface="+mn-cs"/>
            </a:endParaRPr>
          </a:p>
          <a:p>
            <a:r>
              <a:rPr lang="tr-TR" sz="1200" b="1" dirty="0">
                <a:solidFill>
                  <a:schemeClr val="bg1"/>
                </a:solidFill>
              </a:rPr>
              <a:t>Okula ve Çevreye Uyum</a:t>
            </a:r>
            <a:r>
              <a:rPr lang="tr-TR" sz="1200" dirty="0">
                <a:solidFill>
                  <a:schemeClr val="bg1"/>
                </a:solidFill>
              </a:rPr>
              <a:t>: Teknoloji destekli öğrenme ortamlarını kurallara uygun biçimde kullanmaları ve bu ortamları kullanırken sorumluluklarının farkına varmaları sağlanabilir.</a:t>
            </a:r>
          </a:p>
          <a:p>
            <a:r>
              <a:rPr lang="tr-TR" sz="1200" b="1" dirty="0"/>
              <a:t>Kendini Kabul: </a:t>
            </a:r>
            <a:r>
              <a:rPr lang="tr-TR" sz="1200" dirty="0"/>
              <a:t>Programlama yapma sürecinde öğrenciler bu alan ile ilgili bireysel niteliklerinin farkına varırlar. Özellikle programlama sürecinde yaptıkları hataların sonuçlarını </a:t>
            </a:r>
            <a:r>
              <a:rPr lang="tr-TR" sz="1200" dirty="0" err="1"/>
              <a:t>yordayarak</a:t>
            </a:r>
            <a:r>
              <a:rPr lang="tr-TR" sz="1200" dirty="0"/>
              <a:t> değerlendirme ve düzeltme becerilerini geliştirebilirler.</a:t>
            </a:r>
            <a:endParaRPr lang="tr-TR" sz="1200" dirty="0">
              <a:solidFill>
                <a:schemeClr val="bg1"/>
              </a:solidFill>
            </a:endParaRPr>
          </a:p>
          <a:p>
            <a:r>
              <a:rPr lang="tr-TR" sz="1200" b="1" i="0" u="none" strike="noStrike" kern="1200" baseline="0" dirty="0">
                <a:solidFill>
                  <a:schemeClr val="tx1"/>
                </a:solidFill>
                <a:latin typeface="+mn-lt"/>
                <a:ea typeface="+mn-ea"/>
                <a:cs typeface="+mn-cs"/>
              </a:rPr>
              <a:t>Kişiler Arası İlişkiler: </a:t>
            </a:r>
            <a:r>
              <a:rPr lang="tr-TR" sz="1200" b="0" i="0" u="none" strike="noStrike" kern="1200" baseline="0" dirty="0">
                <a:solidFill>
                  <a:schemeClr val="tx1"/>
                </a:solidFill>
                <a:latin typeface="+mn-lt"/>
                <a:ea typeface="+mn-ea"/>
                <a:cs typeface="+mn-cs"/>
              </a:rPr>
              <a:t>Özellikle internet ortamında paylaştıkları kişisel bilgilerini korumanın ve diğer bireylerin özel hayatına saygı göstermenin önemini bilmeleri ve etik değerler çerçevesinde davranmaları beklenir.</a:t>
            </a:r>
          </a:p>
          <a:p>
            <a:r>
              <a:rPr lang="tr-TR" sz="1200" b="1" i="0" u="none" strike="noStrike" kern="1200" baseline="0" dirty="0">
                <a:solidFill>
                  <a:schemeClr val="tx1"/>
                </a:solidFill>
                <a:latin typeface="+mn-lt"/>
                <a:ea typeface="+mn-ea"/>
                <a:cs typeface="+mn-cs"/>
              </a:rPr>
              <a:t>Eğitsel Başarı: </a:t>
            </a:r>
            <a:r>
              <a:rPr lang="tr-TR" sz="1200" b="0" i="0" u="none" strike="noStrike" kern="1200" baseline="0" dirty="0">
                <a:solidFill>
                  <a:schemeClr val="tx1"/>
                </a:solidFill>
                <a:latin typeface="+mn-lt"/>
                <a:ea typeface="+mn-ea"/>
                <a:cs typeface="+mn-cs"/>
              </a:rPr>
              <a:t>Öğrenciler ders kapsamında geliştirdikleri bireysel ve kurumsal projeler için özgün uygulanabilir ve gerçekçi amaçlar belirleyebilirler. </a:t>
            </a:r>
          </a:p>
          <a:p>
            <a:r>
              <a:rPr lang="tr-TR" sz="1200" b="1" i="0" u="none" strike="noStrike" kern="1200" baseline="0" dirty="0">
                <a:solidFill>
                  <a:schemeClr val="tx1"/>
                </a:solidFill>
                <a:latin typeface="+mn-lt"/>
                <a:ea typeface="+mn-ea"/>
                <a:cs typeface="+mn-cs"/>
              </a:rPr>
              <a:t>Güvenli ve Sağlıklı Yaşam: </a:t>
            </a:r>
            <a:r>
              <a:rPr lang="tr-TR" sz="1200" b="0" i="0" u="none" strike="noStrike" kern="1200" baseline="0" dirty="0">
                <a:solidFill>
                  <a:schemeClr val="tx1"/>
                </a:solidFill>
                <a:latin typeface="+mn-lt"/>
                <a:ea typeface="+mn-ea"/>
                <a:cs typeface="+mn-cs"/>
              </a:rPr>
              <a:t>bilgisayar ve oyun bağımlılığı, bedensel ve ruhsal sağlık</a:t>
            </a:r>
          </a:p>
          <a:p>
            <a:r>
              <a:rPr lang="tr-TR" sz="1200" b="1" i="0" u="none" strike="noStrike" kern="1200" baseline="0" dirty="0">
                <a:solidFill>
                  <a:schemeClr val="tx1"/>
                </a:solidFill>
                <a:latin typeface="+mn-lt"/>
                <a:ea typeface="+mn-ea"/>
                <a:cs typeface="+mn-cs"/>
              </a:rPr>
              <a:t>Toplum ve Aile: </a:t>
            </a:r>
            <a:r>
              <a:rPr lang="tr-TR" sz="1200" b="0" i="0" u="none" strike="noStrike" kern="1200" baseline="0" dirty="0">
                <a:solidFill>
                  <a:schemeClr val="tx1"/>
                </a:solidFill>
                <a:latin typeface="+mn-lt"/>
                <a:ea typeface="+mn-ea"/>
                <a:cs typeface="+mn-cs"/>
              </a:rPr>
              <a:t>sosyal medya araçlarını amaca uygun biçimde kullanabilmeyi… ailesine ve sosyal çevresine daha çok vakit ayırması gerektiğinin bilincine varabilir</a:t>
            </a:r>
            <a:r>
              <a:rPr lang="tr-TR" sz="1200" b="0" i="0" u="none" strike="noStrike" kern="1200" baseline="0" dirty="0" smtClean="0">
                <a:solidFill>
                  <a:schemeClr val="tx1"/>
                </a:solidFill>
                <a:latin typeface="+mn-lt"/>
                <a:ea typeface="+mn-ea"/>
                <a:cs typeface="+mn-cs"/>
              </a:rPr>
              <a:t>.</a:t>
            </a:r>
          </a:p>
          <a:p>
            <a:r>
              <a:rPr lang="tr-TR" sz="1200" b="1" i="0" u="none" strike="noStrike" kern="1200" baseline="0" dirty="0" smtClean="0">
                <a:solidFill>
                  <a:schemeClr val="tx1"/>
                </a:solidFill>
                <a:latin typeface="+mn-lt"/>
                <a:ea typeface="+mn-ea"/>
                <a:cs typeface="+mn-cs"/>
              </a:rPr>
              <a:t>Mesleki Gelecek İçin Altyapı: </a:t>
            </a:r>
            <a:endParaRPr lang="tr-TR" b="1" dirty="0"/>
          </a:p>
          <a:p>
            <a:endParaRPr lang="tr-TR" dirty="0"/>
          </a:p>
        </p:txBody>
      </p:sp>
      <p:sp>
        <p:nvSpPr>
          <p:cNvPr id="4" name="Slayt Numarası Yer Tutucusu 3"/>
          <p:cNvSpPr>
            <a:spLocks noGrp="1"/>
          </p:cNvSpPr>
          <p:nvPr>
            <p:ph type="sldNum" sz="quarter" idx="10"/>
          </p:nvPr>
        </p:nvSpPr>
        <p:spPr/>
        <p:txBody>
          <a:bodyPr/>
          <a:lstStyle/>
          <a:p>
            <a:fld id="{0A3C37BE-C303-496D-B5CD-85F2937540FC}" type="slidenum">
              <a:rPr lang="tr-TR"/>
              <a:pPr/>
              <a:t>5</a:t>
            </a:fld>
            <a:endParaRPr lang="tr-TR"/>
          </a:p>
        </p:txBody>
      </p:sp>
    </p:spTree>
    <p:extLst>
      <p:ext uri="{BB962C8B-B14F-4D97-AF65-F5344CB8AC3E}">
        <p14:creationId xmlns:p14="http://schemas.microsoft.com/office/powerpoint/2010/main" val="1191415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r>
              <a:rPr lang="tr-TR" dirty="0" smtClean="0">
                <a:latin typeface="Calibri" pitchFamily="34" charset="0"/>
                <a:cs typeface="Calibri" pitchFamily="34" charset="0"/>
              </a:rPr>
              <a:t>Teknoloji</a:t>
            </a:r>
            <a:r>
              <a:rPr lang="tr-TR" baseline="0" dirty="0" smtClean="0">
                <a:latin typeface="Calibri" pitchFamily="34" charset="0"/>
                <a:cs typeface="Calibri" pitchFamily="34" charset="0"/>
              </a:rPr>
              <a:t> ve Tasarım </a:t>
            </a:r>
            <a:r>
              <a:rPr lang="tr-TR" dirty="0" err="1" smtClean="0">
                <a:latin typeface="Calibri" pitchFamily="34" charset="0"/>
                <a:cs typeface="Calibri" pitchFamily="34" charset="0"/>
              </a:rPr>
              <a:t>Dersi’nde</a:t>
            </a:r>
            <a:r>
              <a:rPr lang="tr-TR" dirty="0" smtClean="0">
                <a:latin typeface="Calibri" pitchFamily="34" charset="0"/>
                <a:cs typeface="Calibri" pitchFamily="34" charset="0"/>
              </a:rPr>
              <a:t> tanıma, izleme ve sonuç </a:t>
            </a:r>
            <a:r>
              <a:rPr lang="tr-TR" dirty="0">
                <a:latin typeface="Calibri" pitchFamily="34" charset="0"/>
                <a:cs typeface="Calibri" pitchFamily="34" charset="0"/>
              </a:rPr>
              <a:t>odaklı değerlendirme yaklaşımı </a:t>
            </a:r>
            <a:r>
              <a:rPr lang="tr-TR" dirty="0" smtClean="0">
                <a:latin typeface="Calibri" pitchFamily="34" charset="0"/>
                <a:cs typeface="Calibri" pitchFamily="34" charset="0"/>
              </a:rPr>
              <a:t>benimsenir</a:t>
            </a:r>
            <a:r>
              <a:rPr lang="tr-TR" dirty="0">
                <a:latin typeface="Calibri" pitchFamily="34" charset="0"/>
                <a:cs typeface="Calibri" pitchFamily="34" charset="0"/>
              </a:rPr>
              <a:t>.</a:t>
            </a:r>
          </a:p>
          <a:p>
            <a:r>
              <a:rPr lang="tr-TR" dirty="0">
                <a:latin typeface="Calibri" pitchFamily="34" charset="0"/>
                <a:cs typeface="Calibri" pitchFamily="34" charset="0"/>
              </a:rPr>
              <a:t>E-</a:t>
            </a:r>
            <a:r>
              <a:rPr lang="tr-TR" dirty="0" err="1">
                <a:latin typeface="Calibri" pitchFamily="34" charset="0"/>
                <a:cs typeface="Calibri" pitchFamily="34" charset="0"/>
              </a:rPr>
              <a:t>portfolyo</a:t>
            </a:r>
            <a:r>
              <a:rPr lang="tr-TR" dirty="0">
                <a:latin typeface="Calibri" pitchFamily="34" charset="0"/>
                <a:cs typeface="Calibri" pitchFamily="34" charset="0"/>
              </a:rPr>
              <a:t> oluşturma sürecinde ürünlere yönelik olarak öğrencilere öz, akran ve grup değerlendirmeleri yaptırılabilir. </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Öğrencilerin bilişsel, </a:t>
            </a:r>
            <a:r>
              <a:rPr lang="tr-TR" sz="1200" b="0" i="0" u="none" strike="noStrike" kern="1200" baseline="0" dirty="0" err="1">
                <a:solidFill>
                  <a:schemeClr val="tx1"/>
                </a:solidFill>
                <a:latin typeface="+mn-lt"/>
                <a:ea typeface="+mn-ea"/>
                <a:cs typeface="+mn-cs"/>
              </a:rPr>
              <a:t>duyuşsal</a:t>
            </a:r>
            <a:r>
              <a:rPr lang="tr-TR" sz="1200" b="0" i="0" u="none" strike="noStrike" kern="1200" baseline="0" dirty="0">
                <a:solidFill>
                  <a:schemeClr val="tx1"/>
                </a:solidFill>
                <a:latin typeface="+mn-lt"/>
                <a:ea typeface="+mn-ea"/>
                <a:cs typeface="+mn-cs"/>
              </a:rPr>
              <a:t> ya da </a:t>
            </a:r>
            <a:r>
              <a:rPr lang="tr-TR" sz="1200" b="0" i="0" u="none" strike="noStrike" kern="1200" baseline="0" dirty="0" err="1">
                <a:solidFill>
                  <a:schemeClr val="tx1"/>
                </a:solidFill>
                <a:latin typeface="+mn-lt"/>
                <a:ea typeface="+mn-ea"/>
                <a:cs typeface="+mn-cs"/>
              </a:rPr>
              <a:t>psikomotor</a:t>
            </a:r>
            <a:r>
              <a:rPr lang="tr-TR" sz="1200" b="0" i="0" u="none" strike="noStrike" kern="1200" baseline="0" dirty="0">
                <a:solidFill>
                  <a:schemeClr val="tx1"/>
                </a:solidFill>
                <a:latin typeface="+mn-lt"/>
                <a:ea typeface="+mn-ea"/>
                <a:cs typeface="+mn-cs"/>
              </a:rPr>
              <a:t> bir ürün ortaya koymak için sınıf içi ya da dışında yaptığı bütün etkinlikler ve gösterdiği çabalar değerlendirme kapsamında ele </a:t>
            </a:r>
            <a:r>
              <a:rPr lang="tr-TR" sz="1200" b="0" i="0" u="none" strike="noStrike" kern="1200" baseline="0" dirty="0" smtClean="0">
                <a:solidFill>
                  <a:schemeClr val="tx1"/>
                </a:solidFill>
                <a:latin typeface="+mn-lt"/>
                <a:ea typeface="+mn-ea"/>
                <a:cs typeface="+mn-cs"/>
              </a:rPr>
              <a:t>alınır</a:t>
            </a:r>
            <a:r>
              <a:rPr lang="tr-TR" sz="1200" b="0" i="0" u="none" strike="noStrike" kern="1200" baseline="0" dirty="0">
                <a:solidFill>
                  <a:schemeClr val="tx1"/>
                </a:solidFill>
                <a:latin typeface="+mn-lt"/>
                <a:ea typeface="+mn-ea"/>
                <a:cs typeface="+mn-cs"/>
              </a:rPr>
              <a:t>.</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Bu süreçte elektronik ürün dosyası yaklaşımı kullanılarak öğrencilerin geliştirdikleri ürün ve projelerdeki gelişim </a:t>
            </a:r>
            <a:r>
              <a:rPr lang="tr-TR" sz="1200" b="0" i="0" u="none" strike="noStrike" kern="1200" baseline="0" dirty="0" smtClean="0">
                <a:solidFill>
                  <a:schemeClr val="tx1"/>
                </a:solidFill>
                <a:latin typeface="+mn-lt"/>
                <a:ea typeface="+mn-ea"/>
                <a:cs typeface="+mn-cs"/>
              </a:rPr>
              <a:t>gözlenir</a:t>
            </a:r>
            <a:r>
              <a:rPr lang="tr-TR" sz="1200" b="0" i="0" u="none" strike="noStrike" kern="1200" baseline="0" dirty="0">
                <a:solidFill>
                  <a:schemeClr val="tx1"/>
                </a:solidFill>
                <a:latin typeface="+mn-lt"/>
                <a:ea typeface="+mn-ea"/>
                <a:cs typeface="+mn-cs"/>
              </a:rPr>
              <a:t>.</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E-</a:t>
            </a:r>
            <a:r>
              <a:rPr lang="tr-TR" sz="1200" b="0" i="0" u="none" strike="noStrike" kern="1200" baseline="0" dirty="0" err="1">
                <a:solidFill>
                  <a:schemeClr val="tx1"/>
                </a:solidFill>
                <a:latin typeface="+mn-lt"/>
                <a:ea typeface="+mn-ea"/>
                <a:cs typeface="+mn-cs"/>
              </a:rPr>
              <a:t>portfolyo</a:t>
            </a:r>
            <a:r>
              <a:rPr lang="tr-TR" sz="1200" b="0" i="0" u="none" strike="noStrike" kern="1200" baseline="0" dirty="0">
                <a:solidFill>
                  <a:schemeClr val="tx1"/>
                </a:solidFill>
                <a:latin typeface="+mn-lt"/>
                <a:ea typeface="+mn-ea"/>
                <a:cs typeface="+mn-cs"/>
              </a:rPr>
              <a:t> oluşturma sürecinde ürünlere yönelik olarak öğrencilere öz, akran ve grup değerlendirmeleri yaptırılabilir. Dönem sonlarında e-</a:t>
            </a:r>
            <a:r>
              <a:rPr lang="tr-TR" sz="1200" b="0" i="0" u="none" strike="noStrike" kern="1200" baseline="0" dirty="0" err="1">
                <a:solidFill>
                  <a:schemeClr val="tx1"/>
                </a:solidFill>
                <a:latin typeface="+mn-lt"/>
                <a:ea typeface="+mn-ea"/>
                <a:cs typeface="+mn-cs"/>
              </a:rPr>
              <a:t>portfolyo</a:t>
            </a:r>
            <a:r>
              <a:rPr lang="tr-TR" sz="1200" b="0" i="0" u="none" strike="noStrike" kern="1200" baseline="0" dirty="0">
                <a:solidFill>
                  <a:schemeClr val="tx1"/>
                </a:solidFill>
                <a:latin typeface="+mn-lt"/>
                <a:ea typeface="+mn-ea"/>
                <a:cs typeface="+mn-cs"/>
              </a:rPr>
              <a:t> içindeki tüm ürünler dereceli puanlama anahtarı kullanılarak değerlendirilir. Öğrencilerin ürünlerini </a:t>
            </a:r>
            <a:r>
              <a:rPr lang="tr-TR" sz="1200" b="0" i="0" u="none" strike="noStrike" kern="1200" baseline="0" dirty="0" smtClean="0">
                <a:solidFill>
                  <a:schemeClr val="tx1"/>
                </a:solidFill>
                <a:latin typeface="+mn-lt"/>
                <a:ea typeface="+mn-ea"/>
                <a:cs typeface="+mn-cs"/>
              </a:rPr>
              <a:t>tanıtmaları ve savunmaları sağlanır</a:t>
            </a:r>
            <a:r>
              <a:rPr lang="tr-TR" sz="1200" b="0" i="0" u="none" strike="noStrike" kern="1200" baseline="0" dirty="0">
                <a:solidFill>
                  <a:schemeClr val="tx1"/>
                </a:solidFill>
                <a:latin typeface="+mn-lt"/>
                <a:ea typeface="+mn-ea"/>
                <a:cs typeface="+mn-cs"/>
              </a:rPr>
              <a:t>.</a:t>
            </a:r>
            <a:endParaRPr lang="tr-TR" dirty="0"/>
          </a:p>
          <a:p>
            <a:endParaRPr lang="tr-TR" dirty="0"/>
          </a:p>
        </p:txBody>
      </p:sp>
      <p:sp>
        <p:nvSpPr>
          <p:cNvPr id="4" name="Slayt Numarası Yer Tutucusu 3"/>
          <p:cNvSpPr>
            <a:spLocks noGrp="1"/>
          </p:cNvSpPr>
          <p:nvPr>
            <p:ph type="sldNum" sz="quarter" idx="10"/>
          </p:nvPr>
        </p:nvSpPr>
        <p:spPr/>
        <p:txBody>
          <a:bodyPr/>
          <a:lstStyle/>
          <a:p>
            <a:fld id="{0A3C37BE-C303-496D-B5CD-85F2937540FC}" type="slidenum">
              <a:rPr lang="tr-TR"/>
              <a:pPr/>
              <a:t>6</a:t>
            </a:fld>
            <a:endParaRPr lang="tr-TR"/>
          </a:p>
        </p:txBody>
      </p:sp>
    </p:spTree>
    <p:extLst>
      <p:ext uri="{BB962C8B-B14F-4D97-AF65-F5344CB8AC3E}">
        <p14:creationId xmlns:p14="http://schemas.microsoft.com/office/powerpoint/2010/main" val="3424048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r>
              <a:rPr lang="tr-TR" dirty="0" smtClean="0">
                <a:latin typeface="Calibri" pitchFamily="34" charset="0"/>
                <a:cs typeface="Calibri" pitchFamily="34" charset="0"/>
              </a:rPr>
              <a:t>Teknoloji</a:t>
            </a:r>
            <a:r>
              <a:rPr lang="tr-TR" baseline="0" dirty="0" smtClean="0">
                <a:latin typeface="Calibri" pitchFamily="34" charset="0"/>
                <a:cs typeface="Calibri" pitchFamily="34" charset="0"/>
              </a:rPr>
              <a:t> ve Tasarım </a:t>
            </a:r>
            <a:r>
              <a:rPr lang="tr-TR" dirty="0" err="1" smtClean="0">
                <a:latin typeface="Calibri" pitchFamily="34" charset="0"/>
                <a:cs typeface="Calibri" pitchFamily="34" charset="0"/>
              </a:rPr>
              <a:t>Dersi’nde</a:t>
            </a:r>
            <a:r>
              <a:rPr lang="tr-TR" dirty="0" smtClean="0">
                <a:latin typeface="Calibri" pitchFamily="34" charset="0"/>
                <a:cs typeface="Calibri" pitchFamily="34" charset="0"/>
              </a:rPr>
              <a:t> tanıma, izleme ve sonuç </a:t>
            </a:r>
            <a:r>
              <a:rPr lang="tr-TR" dirty="0">
                <a:latin typeface="Calibri" pitchFamily="34" charset="0"/>
                <a:cs typeface="Calibri" pitchFamily="34" charset="0"/>
              </a:rPr>
              <a:t>odaklı değerlendirme yaklaşımı </a:t>
            </a:r>
            <a:r>
              <a:rPr lang="tr-TR" dirty="0" smtClean="0">
                <a:latin typeface="Calibri" pitchFamily="34" charset="0"/>
                <a:cs typeface="Calibri" pitchFamily="34" charset="0"/>
              </a:rPr>
              <a:t>benimsenir</a:t>
            </a:r>
            <a:r>
              <a:rPr lang="tr-TR" dirty="0">
                <a:latin typeface="Calibri" pitchFamily="34" charset="0"/>
                <a:cs typeface="Calibri" pitchFamily="34" charset="0"/>
              </a:rPr>
              <a:t>.</a:t>
            </a:r>
          </a:p>
          <a:p>
            <a:r>
              <a:rPr lang="tr-TR" dirty="0">
                <a:latin typeface="Calibri" pitchFamily="34" charset="0"/>
                <a:cs typeface="Calibri" pitchFamily="34" charset="0"/>
              </a:rPr>
              <a:t>E-</a:t>
            </a:r>
            <a:r>
              <a:rPr lang="tr-TR" dirty="0" err="1">
                <a:latin typeface="Calibri" pitchFamily="34" charset="0"/>
                <a:cs typeface="Calibri" pitchFamily="34" charset="0"/>
              </a:rPr>
              <a:t>portfolyo</a:t>
            </a:r>
            <a:r>
              <a:rPr lang="tr-TR" dirty="0">
                <a:latin typeface="Calibri" pitchFamily="34" charset="0"/>
                <a:cs typeface="Calibri" pitchFamily="34" charset="0"/>
              </a:rPr>
              <a:t> oluşturma sürecinde ürünlere yönelik olarak öğrencilere öz, akran ve grup değerlendirmeleri yaptırılabilir. </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Öğrencilerin bilişsel, </a:t>
            </a:r>
            <a:r>
              <a:rPr lang="tr-TR" sz="1200" b="0" i="0" u="none" strike="noStrike" kern="1200" baseline="0" dirty="0" err="1">
                <a:solidFill>
                  <a:schemeClr val="tx1"/>
                </a:solidFill>
                <a:latin typeface="+mn-lt"/>
                <a:ea typeface="+mn-ea"/>
                <a:cs typeface="+mn-cs"/>
              </a:rPr>
              <a:t>duyuşsal</a:t>
            </a:r>
            <a:r>
              <a:rPr lang="tr-TR" sz="1200" b="0" i="0" u="none" strike="noStrike" kern="1200" baseline="0" dirty="0">
                <a:solidFill>
                  <a:schemeClr val="tx1"/>
                </a:solidFill>
                <a:latin typeface="+mn-lt"/>
                <a:ea typeface="+mn-ea"/>
                <a:cs typeface="+mn-cs"/>
              </a:rPr>
              <a:t> ya da </a:t>
            </a:r>
            <a:r>
              <a:rPr lang="tr-TR" sz="1200" b="0" i="0" u="none" strike="noStrike" kern="1200" baseline="0" dirty="0" err="1">
                <a:solidFill>
                  <a:schemeClr val="tx1"/>
                </a:solidFill>
                <a:latin typeface="+mn-lt"/>
                <a:ea typeface="+mn-ea"/>
                <a:cs typeface="+mn-cs"/>
              </a:rPr>
              <a:t>psikomotor</a:t>
            </a:r>
            <a:r>
              <a:rPr lang="tr-TR" sz="1200" b="0" i="0" u="none" strike="noStrike" kern="1200" baseline="0" dirty="0">
                <a:solidFill>
                  <a:schemeClr val="tx1"/>
                </a:solidFill>
                <a:latin typeface="+mn-lt"/>
                <a:ea typeface="+mn-ea"/>
                <a:cs typeface="+mn-cs"/>
              </a:rPr>
              <a:t> bir ürün ortaya koymak için sınıf içi ya da dışında yaptığı bütün etkinlikler ve gösterdiği çabalar değerlendirme kapsamında ele </a:t>
            </a:r>
            <a:r>
              <a:rPr lang="tr-TR" sz="1200" b="0" i="0" u="none" strike="noStrike" kern="1200" baseline="0" dirty="0" smtClean="0">
                <a:solidFill>
                  <a:schemeClr val="tx1"/>
                </a:solidFill>
                <a:latin typeface="+mn-lt"/>
                <a:ea typeface="+mn-ea"/>
                <a:cs typeface="+mn-cs"/>
              </a:rPr>
              <a:t>alınır</a:t>
            </a:r>
            <a:r>
              <a:rPr lang="tr-TR" sz="1200" b="0" i="0" u="none" strike="noStrike" kern="1200" baseline="0" dirty="0">
                <a:solidFill>
                  <a:schemeClr val="tx1"/>
                </a:solidFill>
                <a:latin typeface="+mn-lt"/>
                <a:ea typeface="+mn-ea"/>
                <a:cs typeface="+mn-cs"/>
              </a:rPr>
              <a:t>.</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Bu süreçte elektronik ürün dosyası yaklaşımı kullanılarak öğrencilerin geliştirdikleri ürün ve projelerdeki gelişim </a:t>
            </a:r>
            <a:r>
              <a:rPr lang="tr-TR" sz="1200" b="0" i="0" u="none" strike="noStrike" kern="1200" baseline="0" dirty="0" smtClean="0">
                <a:solidFill>
                  <a:schemeClr val="tx1"/>
                </a:solidFill>
                <a:latin typeface="+mn-lt"/>
                <a:ea typeface="+mn-ea"/>
                <a:cs typeface="+mn-cs"/>
              </a:rPr>
              <a:t>gözlenir</a:t>
            </a:r>
            <a:r>
              <a:rPr lang="tr-TR" sz="1200" b="0" i="0" u="none" strike="noStrike" kern="1200" baseline="0" dirty="0">
                <a:solidFill>
                  <a:schemeClr val="tx1"/>
                </a:solidFill>
                <a:latin typeface="+mn-lt"/>
                <a:ea typeface="+mn-ea"/>
                <a:cs typeface="+mn-cs"/>
              </a:rPr>
              <a:t>.</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E-</a:t>
            </a:r>
            <a:r>
              <a:rPr lang="tr-TR" sz="1200" b="0" i="0" u="none" strike="noStrike" kern="1200" baseline="0" dirty="0" err="1">
                <a:solidFill>
                  <a:schemeClr val="tx1"/>
                </a:solidFill>
                <a:latin typeface="+mn-lt"/>
                <a:ea typeface="+mn-ea"/>
                <a:cs typeface="+mn-cs"/>
              </a:rPr>
              <a:t>portfolyo</a:t>
            </a:r>
            <a:r>
              <a:rPr lang="tr-TR" sz="1200" b="0" i="0" u="none" strike="noStrike" kern="1200" baseline="0" dirty="0">
                <a:solidFill>
                  <a:schemeClr val="tx1"/>
                </a:solidFill>
                <a:latin typeface="+mn-lt"/>
                <a:ea typeface="+mn-ea"/>
                <a:cs typeface="+mn-cs"/>
              </a:rPr>
              <a:t> oluşturma sürecinde ürünlere yönelik olarak öğrencilere öz, akran ve grup değerlendirmeleri yaptırılabilir. Dönem sonlarında e-</a:t>
            </a:r>
            <a:r>
              <a:rPr lang="tr-TR" sz="1200" b="0" i="0" u="none" strike="noStrike" kern="1200" baseline="0" dirty="0" err="1">
                <a:solidFill>
                  <a:schemeClr val="tx1"/>
                </a:solidFill>
                <a:latin typeface="+mn-lt"/>
                <a:ea typeface="+mn-ea"/>
                <a:cs typeface="+mn-cs"/>
              </a:rPr>
              <a:t>portfolyo</a:t>
            </a:r>
            <a:r>
              <a:rPr lang="tr-TR" sz="1200" b="0" i="0" u="none" strike="noStrike" kern="1200" baseline="0" dirty="0">
                <a:solidFill>
                  <a:schemeClr val="tx1"/>
                </a:solidFill>
                <a:latin typeface="+mn-lt"/>
                <a:ea typeface="+mn-ea"/>
                <a:cs typeface="+mn-cs"/>
              </a:rPr>
              <a:t> içindeki tüm ürünler dereceli puanlama anahtarı kullanılarak değerlendirilir. Öğrencilerin ürünlerini </a:t>
            </a:r>
            <a:r>
              <a:rPr lang="tr-TR" sz="1200" b="0" i="0" u="none" strike="noStrike" kern="1200" baseline="0" dirty="0" smtClean="0">
                <a:solidFill>
                  <a:schemeClr val="tx1"/>
                </a:solidFill>
                <a:latin typeface="+mn-lt"/>
                <a:ea typeface="+mn-ea"/>
                <a:cs typeface="+mn-cs"/>
              </a:rPr>
              <a:t>tanıtmaları ve savunmaları sağlanır</a:t>
            </a:r>
            <a:r>
              <a:rPr lang="tr-TR" sz="1200" b="0" i="0" u="none" strike="noStrike" kern="1200" baseline="0" dirty="0">
                <a:solidFill>
                  <a:schemeClr val="tx1"/>
                </a:solidFill>
                <a:latin typeface="+mn-lt"/>
                <a:ea typeface="+mn-ea"/>
                <a:cs typeface="+mn-cs"/>
              </a:rPr>
              <a:t>.</a:t>
            </a:r>
            <a:endParaRPr lang="tr-TR" dirty="0"/>
          </a:p>
          <a:p>
            <a:endParaRPr lang="tr-TR" dirty="0"/>
          </a:p>
        </p:txBody>
      </p:sp>
      <p:sp>
        <p:nvSpPr>
          <p:cNvPr id="4" name="Slayt Numarası Yer Tutucusu 3"/>
          <p:cNvSpPr>
            <a:spLocks noGrp="1"/>
          </p:cNvSpPr>
          <p:nvPr>
            <p:ph type="sldNum" sz="quarter" idx="10"/>
          </p:nvPr>
        </p:nvSpPr>
        <p:spPr/>
        <p:txBody>
          <a:bodyPr/>
          <a:lstStyle/>
          <a:p>
            <a:fld id="{0A3C37BE-C303-496D-B5CD-85F2937540FC}" type="slidenum">
              <a:rPr lang="tr-TR"/>
              <a:pPr/>
              <a:t>7</a:t>
            </a:fld>
            <a:endParaRPr lang="tr-TR"/>
          </a:p>
        </p:txBody>
      </p:sp>
    </p:spTree>
    <p:extLst>
      <p:ext uri="{BB962C8B-B14F-4D97-AF65-F5344CB8AC3E}">
        <p14:creationId xmlns:p14="http://schemas.microsoft.com/office/powerpoint/2010/main" val="3264628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r>
              <a:rPr lang="tr-TR" dirty="0" smtClean="0">
                <a:latin typeface="Calibri" pitchFamily="34" charset="0"/>
                <a:cs typeface="Calibri" pitchFamily="34" charset="0"/>
              </a:rPr>
              <a:t>Teknoloji</a:t>
            </a:r>
            <a:r>
              <a:rPr lang="tr-TR" baseline="0" dirty="0" smtClean="0">
                <a:latin typeface="Calibri" pitchFamily="34" charset="0"/>
                <a:cs typeface="Calibri" pitchFamily="34" charset="0"/>
              </a:rPr>
              <a:t> ve Tasarım </a:t>
            </a:r>
            <a:r>
              <a:rPr lang="tr-TR" dirty="0" err="1" smtClean="0">
                <a:latin typeface="Calibri" pitchFamily="34" charset="0"/>
                <a:cs typeface="Calibri" pitchFamily="34" charset="0"/>
              </a:rPr>
              <a:t>Dersi’nde</a:t>
            </a:r>
            <a:r>
              <a:rPr lang="tr-TR" dirty="0" smtClean="0">
                <a:latin typeface="Calibri" pitchFamily="34" charset="0"/>
                <a:cs typeface="Calibri" pitchFamily="34" charset="0"/>
              </a:rPr>
              <a:t> tanıma, izleme ve sonuç </a:t>
            </a:r>
            <a:r>
              <a:rPr lang="tr-TR" dirty="0">
                <a:latin typeface="Calibri" pitchFamily="34" charset="0"/>
                <a:cs typeface="Calibri" pitchFamily="34" charset="0"/>
              </a:rPr>
              <a:t>odaklı değerlendirme yaklaşımı </a:t>
            </a:r>
            <a:r>
              <a:rPr lang="tr-TR" dirty="0" smtClean="0">
                <a:latin typeface="Calibri" pitchFamily="34" charset="0"/>
                <a:cs typeface="Calibri" pitchFamily="34" charset="0"/>
              </a:rPr>
              <a:t>benimsenir</a:t>
            </a:r>
            <a:r>
              <a:rPr lang="tr-TR" dirty="0">
                <a:latin typeface="Calibri" pitchFamily="34" charset="0"/>
                <a:cs typeface="Calibri" pitchFamily="34" charset="0"/>
              </a:rPr>
              <a:t>.</a:t>
            </a:r>
          </a:p>
          <a:p>
            <a:r>
              <a:rPr lang="tr-TR" dirty="0">
                <a:latin typeface="Calibri" pitchFamily="34" charset="0"/>
                <a:cs typeface="Calibri" pitchFamily="34" charset="0"/>
              </a:rPr>
              <a:t>E-</a:t>
            </a:r>
            <a:r>
              <a:rPr lang="tr-TR" dirty="0" err="1">
                <a:latin typeface="Calibri" pitchFamily="34" charset="0"/>
                <a:cs typeface="Calibri" pitchFamily="34" charset="0"/>
              </a:rPr>
              <a:t>portfolyo</a:t>
            </a:r>
            <a:r>
              <a:rPr lang="tr-TR" dirty="0">
                <a:latin typeface="Calibri" pitchFamily="34" charset="0"/>
                <a:cs typeface="Calibri" pitchFamily="34" charset="0"/>
              </a:rPr>
              <a:t> oluşturma sürecinde ürünlere yönelik olarak öğrencilere öz, akran ve grup değerlendirmeleri yaptırılabilir. </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Öğrencilerin bilişsel, </a:t>
            </a:r>
            <a:r>
              <a:rPr lang="tr-TR" sz="1200" b="0" i="0" u="none" strike="noStrike" kern="1200" baseline="0" dirty="0" err="1">
                <a:solidFill>
                  <a:schemeClr val="tx1"/>
                </a:solidFill>
                <a:latin typeface="+mn-lt"/>
                <a:ea typeface="+mn-ea"/>
                <a:cs typeface="+mn-cs"/>
              </a:rPr>
              <a:t>duyuşsal</a:t>
            </a:r>
            <a:r>
              <a:rPr lang="tr-TR" sz="1200" b="0" i="0" u="none" strike="noStrike" kern="1200" baseline="0" dirty="0">
                <a:solidFill>
                  <a:schemeClr val="tx1"/>
                </a:solidFill>
                <a:latin typeface="+mn-lt"/>
                <a:ea typeface="+mn-ea"/>
                <a:cs typeface="+mn-cs"/>
              </a:rPr>
              <a:t> ya da </a:t>
            </a:r>
            <a:r>
              <a:rPr lang="tr-TR" sz="1200" b="0" i="0" u="none" strike="noStrike" kern="1200" baseline="0" dirty="0" err="1">
                <a:solidFill>
                  <a:schemeClr val="tx1"/>
                </a:solidFill>
                <a:latin typeface="+mn-lt"/>
                <a:ea typeface="+mn-ea"/>
                <a:cs typeface="+mn-cs"/>
              </a:rPr>
              <a:t>psikomotor</a:t>
            </a:r>
            <a:r>
              <a:rPr lang="tr-TR" sz="1200" b="0" i="0" u="none" strike="noStrike" kern="1200" baseline="0" dirty="0">
                <a:solidFill>
                  <a:schemeClr val="tx1"/>
                </a:solidFill>
                <a:latin typeface="+mn-lt"/>
                <a:ea typeface="+mn-ea"/>
                <a:cs typeface="+mn-cs"/>
              </a:rPr>
              <a:t> bir ürün ortaya koymak için sınıf içi ya da dışında yaptığı bütün etkinlikler ve gösterdiği çabalar değerlendirme kapsamında ele </a:t>
            </a:r>
            <a:r>
              <a:rPr lang="tr-TR" sz="1200" b="0" i="0" u="none" strike="noStrike" kern="1200" baseline="0" dirty="0" smtClean="0">
                <a:solidFill>
                  <a:schemeClr val="tx1"/>
                </a:solidFill>
                <a:latin typeface="+mn-lt"/>
                <a:ea typeface="+mn-ea"/>
                <a:cs typeface="+mn-cs"/>
              </a:rPr>
              <a:t>alınır</a:t>
            </a:r>
            <a:r>
              <a:rPr lang="tr-TR" sz="1200" b="0" i="0" u="none" strike="noStrike" kern="1200" baseline="0" dirty="0">
                <a:solidFill>
                  <a:schemeClr val="tx1"/>
                </a:solidFill>
                <a:latin typeface="+mn-lt"/>
                <a:ea typeface="+mn-ea"/>
                <a:cs typeface="+mn-cs"/>
              </a:rPr>
              <a:t>.</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Bu süreçte elektronik ürün dosyası yaklaşımı kullanılarak öğrencilerin geliştirdikleri ürün ve projelerdeki gelişim </a:t>
            </a:r>
            <a:r>
              <a:rPr lang="tr-TR" sz="1200" b="0" i="0" u="none" strike="noStrike" kern="1200" baseline="0" dirty="0" smtClean="0">
                <a:solidFill>
                  <a:schemeClr val="tx1"/>
                </a:solidFill>
                <a:latin typeface="+mn-lt"/>
                <a:ea typeface="+mn-ea"/>
                <a:cs typeface="+mn-cs"/>
              </a:rPr>
              <a:t>gözlenir</a:t>
            </a:r>
            <a:r>
              <a:rPr lang="tr-TR" sz="1200" b="0" i="0" u="none" strike="noStrike" kern="1200" baseline="0" dirty="0">
                <a:solidFill>
                  <a:schemeClr val="tx1"/>
                </a:solidFill>
                <a:latin typeface="+mn-lt"/>
                <a:ea typeface="+mn-ea"/>
                <a:cs typeface="+mn-cs"/>
              </a:rPr>
              <a:t>.</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E-</a:t>
            </a:r>
            <a:r>
              <a:rPr lang="tr-TR" sz="1200" b="0" i="0" u="none" strike="noStrike" kern="1200" baseline="0" dirty="0" err="1">
                <a:solidFill>
                  <a:schemeClr val="tx1"/>
                </a:solidFill>
                <a:latin typeface="+mn-lt"/>
                <a:ea typeface="+mn-ea"/>
                <a:cs typeface="+mn-cs"/>
              </a:rPr>
              <a:t>portfolyo</a:t>
            </a:r>
            <a:r>
              <a:rPr lang="tr-TR" sz="1200" b="0" i="0" u="none" strike="noStrike" kern="1200" baseline="0" dirty="0">
                <a:solidFill>
                  <a:schemeClr val="tx1"/>
                </a:solidFill>
                <a:latin typeface="+mn-lt"/>
                <a:ea typeface="+mn-ea"/>
                <a:cs typeface="+mn-cs"/>
              </a:rPr>
              <a:t> oluşturma sürecinde ürünlere yönelik olarak öğrencilere öz, akran ve grup değerlendirmeleri yaptırılabilir. Dönem sonlarında e-</a:t>
            </a:r>
            <a:r>
              <a:rPr lang="tr-TR" sz="1200" b="0" i="0" u="none" strike="noStrike" kern="1200" baseline="0" dirty="0" err="1">
                <a:solidFill>
                  <a:schemeClr val="tx1"/>
                </a:solidFill>
                <a:latin typeface="+mn-lt"/>
                <a:ea typeface="+mn-ea"/>
                <a:cs typeface="+mn-cs"/>
              </a:rPr>
              <a:t>portfolyo</a:t>
            </a:r>
            <a:r>
              <a:rPr lang="tr-TR" sz="1200" b="0" i="0" u="none" strike="noStrike" kern="1200" baseline="0" dirty="0">
                <a:solidFill>
                  <a:schemeClr val="tx1"/>
                </a:solidFill>
                <a:latin typeface="+mn-lt"/>
                <a:ea typeface="+mn-ea"/>
                <a:cs typeface="+mn-cs"/>
              </a:rPr>
              <a:t> içindeki tüm ürünler dereceli puanlama anahtarı kullanılarak değerlendirilir. Öğrencilerin ürünlerini </a:t>
            </a:r>
            <a:r>
              <a:rPr lang="tr-TR" sz="1200" b="0" i="0" u="none" strike="noStrike" kern="1200" baseline="0" dirty="0" smtClean="0">
                <a:solidFill>
                  <a:schemeClr val="tx1"/>
                </a:solidFill>
                <a:latin typeface="+mn-lt"/>
                <a:ea typeface="+mn-ea"/>
                <a:cs typeface="+mn-cs"/>
              </a:rPr>
              <a:t>tanıtmaları ve savunmaları sağlanır</a:t>
            </a:r>
            <a:r>
              <a:rPr lang="tr-TR" sz="1200" b="0" i="0" u="none" strike="noStrike" kern="1200" baseline="0" dirty="0">
                <a:solidFill>
                  <a:schemeClr val="tx1"/>
                </a:solidFill>
                <a:latin typeface="+mn-lt"/>
                <a:ea typeface="+mn-ea"/>
                <a:cs typeface="+mn-cs"/>
              </a:rPr>
              <a:t>.</a:t>
            </a:r>
            <a:endParaRPr lang="tr-TR" dirty="0"/>
          </a:p>
          <a:p>
            <a:endParaRPr lang="tr-TR" dirty="0"/>
          </a:p>
        </p:txBody>
      </p:sp>
      <p:sp>
        <p:nvSpPr>
          <p:cNvPr id="4" name="Slayt Numarası Yer Tutucusu 3"/>
          <p:cNvSpPr>
            <a:spLocks noGrp="1"/>
          </p:cNvSpPr>
          <p:nvPr>
            <p:ph type="sldNum" sz="quarter" idx="10"/>
          </p:nvPr>
        </p:nvSpPr>
        <p:spPr/>
        <p:txBody>
          <a:bodyPr/>
          <a:lstStyle/>
          <a:p>
            <a:fld id="{0A3C37BE-C303-496D-B5CD-85F2937540FC}" type="slidenum">
              <a:rPr lang="tr-TR"/>
              <a:pPr/>
              <a:t>8</a:t>
            </a:fld>
            <a:endParaRPr lang="tr-TR"/>
          </a:p>
        </p:txBody>
      </p:sp>
    </p:spTree>
    <p:extLst>
      <p:ext uri="{BB962C8B-B14F-4D97-AF65-F5344CB8AC3E}">
        <p14:creationId xmlns:p14="http://schemas.microsoft.com/office/powerpoint/2010/main" val="3424048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a:lstStyle/>
          <a:p>
            <a:r>
              <a:rPr lang="tr-TR" dirty="0" smtClean="0">
                <a:latin typeface="Calibri" pitchFamily="34" charset="0"/>
                <a:cs typeface="Calibri" pitchFamily="34" charset="0"/>
              </a:rPr>
              <a:t>Teknoloji</a:t>
            </a:r>
            <a:r>
              <a:rPr lang="tr-TR" baseline="0" dirty="0" smtClean="0">
                <a:latin typeface="Calibri" pitchFamily="34" charset="0"/>
                <a:cs typeface="Calibri" pitchFamily="34" charset="0"/>
              </a:rPr>
              <a:t> ve Tasarım </a:t>
            </a:r>
            <a:r>
              <a:rPr lang="tr-TR" dirty="0" err="1" smtClean="0">
                <a:latin typeface="Calibri" pitchFamily="34" charset="0"/>
                <a:cs typeface="Calibri" pitchFamily="34" charset="0"/>
              </a:rPr>
              <a:t>Dersi’nde</a:t>
            </a:r>
            <a:r>
              <a:rPr lang="tr-TR" dirty="0" smtClean="0">
                <a:latin typeface="Calibri" pitchFamily="34" charset="0"/>
                <a:cs typeface="Calibri" pitchFamily="34" charset="0"/>
              </a:rPr>
              <a:t> tanıma, izleme ve sonuç </a:t>
            </a:r>
            <a:r>
              <a:rPr lang="tr-TR" dirty="0">
                <a:latin typeface="Calibri" pitchFamily="34" charset="0"/>
                <a:cs typeface="Calibri" pitchFamily="34" charset="0"/>
              </a:rPr>
              <a:t>odaklı değerlendirme yaklaşımı </a:t>
            </a:r>
            <a:r>
              <a:rPr lang="tr-TR" dirty="0" smtClean="0">
                <a:latin typeface="Calibri" pitchFamily="34" charset="0"/>
                <a:cs typeface="Calibri" pitchFamily="34" charset="0"/>
              </a:rPr>
              <a:t>benimsenir</a:t>
            </a:r>
            <a:r>
              <a:rPr lang="tr-TR" dirty="0">
                <a:latin typeface="Calibri" pitchFamily="34" charset="0"/>
                <a:cs typeface="Calibri" pitchFamily="34" charset="0"/>
              </a:rPr>
              <a:t>.</a:t>
            </a:r>
          </a:p>
          <a:p>
            <a:r>
              <a:rPr lang="tr-TR" dirty="0">
                <a:latin typeface="Calibri" pitchFamily="34" charset="0"/>
                <a:cs typeface="Calibri" pitchFamily="34" charset="0"/>
              </a:rPr>
              <a:t>E-</a:t>
            </a:r>
            <a:r>
              <a:rPr lang="tr-TR" dirty="0" err="1">
                <a:latin typeface="Calibri" pitchFamily="34" charset="0"/>
                <a:cs typeface="Calibri" pitchFamily="34" charset="0"/>
              </a:rPr>
              <a:t>portfolyo</a:t>
            </a:r>
            <a:r>
              <a:rPr lang="tr-TR" dirty="0">
                <a:latin typeface="Calibri" pitchFamily="34" charset="0"/>
                <a:cs typeface="Calibri" pitchFamily="34" charset="0"/>
              </a:rPr>
              <a:t> oluşturma sürecinde ürünlere yönelik olarak öğrencilere öz, akran ve grup değerlendirmeleri yaptırılabilir. </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Öğrencilerin bilişsel, </a:t>
            </a:r>
            <a:r>
              <a:rPr lang="tr-TR" sz="1200" b="0" i="0" u="none" strike="noStrike" kern="1200" baseline="0" dirty="0" err="1">
                <a:solidFill>
                  <a:schemeClr val="tx1"/>
                </a:solidFill>
                <a:latin typeface="+mn-lt"/>
                <a:ea typeface="+mn-ea"/>
                <a:cs typeface="+mn-cs"/>
              </a:rPr>
              <a:t>duyuşsal</a:t>
            </a:r>
            <a:r>
              <a:rPr lang="tr-TR" sz="1200" b="0" i="0" u="none" strike="noStrike" kern="1200" baseline="0" dirty="0">
                <a:solidFill>
                  <a:schemeClr val="tx1"/>
                </a:solidFill>
                <a:latin typeface="+mn-lt"/>
                <a:ea typeface="+mn-ea"/>
                <a:cs typeface="+mn-cs"/>
              </a:rPr>
              <a:t> ya da </a:t>
            </a:r>
            <a:r>
              <a:rPr lang="tr-TR" sz="1200" b="0" i="0" u="none" strike="noStrike" kern="1200" baseline="0" dirty="0" err="1">
                <a:solidFill>
                  <a:schemeClr val="tx1"/>
                </a:solidFill>
                <a:latin typeface="+mn-lt"/>
                <a:ea typeface="+mn-ea"/>
                <a:cs typeface="+mn-cs"/>
              </a:rPr>
              <a:t>psikomotor</a:t>
            </a:r>
            <a:r>
              <a:rPr lang="tr-TR" sz="1200" b="0" i="0" u="none" strike="noStrike" kern="1200" baseline="0" dirty="0">
                <a:solidFill>
                  <a:schemeClr val="tx1"/>
                </a:solidFill>
                <a:latin typeface="+mn-lt"/>
                <a:ea typeface="+mn-ea"/>
                <a:cs typeface="+mn-cs"/>
              </a:rPr>
              <a:t> bir ürün ortaya koymak için sınıf içi ya da dışında yaptığı bütün etkinlikler ve gösterdiği çabalar değerlendirme kapsamında ele </a:t>
            </a:r>
            <a:r>
              <a:rPr lang="tr-TR" sz="1200" b="0" i="0" u="none" strike="noStrike" kern="1200" baseline="0" dirty="0" smtClean="0">
                <a:solidFill>
                  <a:schemeClr val="tx1"/>
                </a:solidFill>
                <a:latin typeface="+mn-lt"/>
                <a:ea typeface="+mn-ea"/>
                <a:cs typeface="+mn-cs"/>
              </a:rPr>
              <a:t>alınır</a:t>
            </a:r>
            <a:r>
              <a:rPr lang="tr-TR" sz="1200" b="0" i="0" u="none" strike="noStrike" kern="1200" baseline="0" dirty="0">
                <a:solidFill>
                  <a:schemeClr val="tx1"/>
                </a:solidFill>
                <a:latin typeface="+mn-lt"/>
                <a:ea typeface="+mn-ea"/>
                <a:cs typeface="+mn-cs"/>
              </a:rPr>
              <a:t>.</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Bu süreçte elektronik ürün dosyası yaklaşımı kullanılarak öğrencilerin geliştirdikleri ürün ve projelerdeki gelişim </a:t>
            </a:r>
            <a:r>
              <a:rPr lang="tr-TR" sz="1200" b="0" i="0" u="none" strike="noStrike" kern="1200" baseline="0" dirty="0" smtClean="0">
                <a:solidFill>
                  <a:schemeClr val="tx1"/>
                </a:solidFill>
                <a:latin typeface="+mn-lt"/>
                <a:ea typeface="+mn-ea"/>
                <a:cs typeface="+mn-cs"/>
              </a:rPr>
              <a:t>gözlenir</a:t>
            </a:r>
            <a:r>
              <a:rPr lang="tr-TR" sz="1200" b="0" i="0" u="none" strike="noStrike" kern="1200" baseline="0" dirty="0">
                <a:solidFill>
                  <a:schemeClr val="tx1"/>
                </a:solidFill>
                <a:latin typeface="+mn-lt"/>
                <a:ea typeface="+mn-ea"/>
                <a:cs typeface="+mn-cs"/>
              </a:rPr>
              <a:t>.</a:t>
            </a:r>
          </a:p>
          <a:p>
            <a:endParaRPr lang="tr-TR" sz="1200" b="0" i="0" u="none" strike="noStrike" kern="1200" baseline="0" dirty="0">
              <a:solidFill>
                <a:schemeClr val="tx1"/>
              </a:solidFill>
              <a:latin typeface="+mn-lt"/>
              <a:ea typeface="+mn-ea"/>
              <a:cs typeface="+mn-cs"/>
            </a:endParaRPr>
          </a:p>
          <a:p>
            <a:r>
              <a:rPr lang="tr-TR" sz="1200" b="0" i="0" u="none" strike="noStrike" kern="1200" baseline="0" dirty="0">
                <a:solidFill>
                  <a:schemeClr val="tx1"/>
                </a:solidFill>
                <a:latin typeface="+mn-lt"/>
                <a:ea typeface="+mn-ea"/>
                <a:cs typeface="+mn-cs"/>
              </a:rPr>
              <a:t>E-</a:t>
            </a:r>
            <a:r>
              <a:rPr lang="tr-TR" sz="1200" b="0" i="0" u="none" strike="noStrike" kern="1200" baseline="0" dirty="0" err="1">
                <a:solidFill>
                  <a:schemeClr val="tx1"/>
                </a:solidFill>
                <a:latin typeface="+mn-lt"/>
                <a:ea typeface="+mn-ea"/>
                <a:cs typeface="+mn-cs"/>
              </a:rPr>
              <a:t>portfolyo</a:t>
            </a:r>
            <a:r>
              <a:rPr lang="tr-TR" sz="1200" b="0" i="0" u="none" strike="noStrike" kern="1200" baseline="0" dirty="0">
                <a:solidFill>
                  <a:schemeClr val="tx1"/>
                </a:solidFill>
                <a:latin typeface="+mn-lt"/>
                <a:ea typeface="+mn-ea"/>
                <a:cs typeface="+mn-cs"/>
              </a:rPr>
              <a:t> oluşturma sürecinde ürünlere yönelik olarak öğrencilere öz, akran ve grup değerlendirmeleri yaptırılabilir. Dönem sonlarında e-</a:t>
            </a:r>
            <a:r>
              <a:rPr lang="tr-TR" sz="1200" b="0" i="0" u="none" strike="noStrike" kern="1200" baseline="0" dirty="0" err="1">
                <a:solidFill>
                  <a:schemeClr val="tx1"/>
                </a:solidFill>
                <a:latin typeface="+mn-lt"/>
                <a:ea typeface="+mn-ea"/>
                <a:cs typeface="+mn-cs"/>
              </a:rPr>
              <a:t>portfolyo</a:t>
            </a:r>
            <a:r>
              <a:rPr lang="tr-TR" sz="1200" b="0" i="0" u="none" strike="noStrike" kern="1200" baseline="0" dirty="0">
                <a:solidFill>
                  <a:schemeClr val="tx1"/>
                </a:solidFill>
                <a:latin typeface="+mn-lt"/>
                <a:ea typeface="+mn-ea"/>
                <a:cs typeface="+mn-cs"/>
              </a:rPr>
              <a:t> içindeki tüm ürünler dereceli puanlama anahtarı kullanılarak değerlendirilir. Öğrencilerin ürünlerini </a:t>
            </a:r>
            <a:r>
              <a:rPr lang="tr-TR" sz="1200" b="0" i="0" u="none" strike="noStrike" kern="1200" baseline="0" dirty="0" smtClean="0">
                <a:solidFill>
                  <a:schemeClr val="tx1"/>
                </a:solidFill>
                <a:latin typeface="+mn-lt"/>
                <a:ea typeface="+mn-ea"/>
                <a:cs typeface="+mn-cs"/>
              </a:rPr>
              <a:t>tanıtmaları ve savunmaları sağlanır</a:t>
            </a:r>
            <a:r>
              <a:rPr lang="tr-TR" sz="1200" b="0" i="0" u="none" strike="noStrike" kern="1200" baseline="0" dirty="0">
                <a:solidFill>
                  <a:schemeClr val="tx1"/>
                </a:solidFill>
                <a:latin typeface="+mn-lt"/>
                <a:ea typeface="+mn-ea"/>
                <a:cs typeface="+mn-cs"/>
              </a:rPr>
              <a:t>.</a:t>
            </a:r>
            <a:endParaRPr lang="tr-TR" dirty="0"/>
          </a:p>
          <a:p>
            <a:endParaRPr lang="tr-TR" dirty="0"/>
          </a:p>
        </p:txBody>
      </p:sp>
      <p:sp>
        <p:nvSpPr>
          <p:cNvPr id="4" name="Slayt Numarası Yer Tutucusu 3"/>
          <p:cNvSpPr>
            <a:spLocks noGrp="1"/>
          </p:cNvSpPr>
          <p:nvPr>
            <p:ph type="sldNum" sz="quarter" idx="10"/>
          </p:nvPr>
        </p:nvSpPr>
        <p:spPr/>
        <p:txBody>
          <a:bodyPr/>
          <a:lstStyle/>
          <a:p>
            <a:fld id="{0A3C37BE-C303-496D-B5CD-85F2937540FC}" type="slidenum">
              <a:rPr lang="tr-TR"/>
              <a:pPr/>
              <a:t>9</a:t>
            </a:fld>
            <a:endParaRPr lang="tr-TR"/>
          </a:p>
        </p:txBody>
      </p:sp>
    </p:spTree>
    <p:extLst>
      <p:ext uri="{BB962C8B-B14F-4D97-AF65-F5344CB8AC3E}">
        <p14:creationId xmlns:p14="http://schemas.microsoft.com/office/powerpoint/2010/main" val="3424048034"/>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Dikdörtgen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Dikdörtgen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p:cNvSpPr>
            <a:spLocks noGrp="1"/>
          </p:cNvSpPr>
          <p:nvPr>
            <p:ph type="ctrTitle"/>
          </p:nvPr>
        </p:nvSpPr>
        <p:spPr>
          <a:xfrm>
            <a:off x="1104900" y="2292094"/>
            <a:ext cx="10096500" cy="2219691"/>
          </a:xfrm>
        </p:spPr>
        <p:txBody>
          <a:bodyPr anchor="ctr">
            <a:normAutofit/>
          </a:bodyPr>
          <a:lstStyle>
            <a:lvl1pPr algn="l" latinLnBrk="0">
              <a:defRPr lang="tr-TR" sz="4400" cap="all" baseline="0">
                <a:latin typeface="Times New Roman" panose="02020603050405020304" pitchFamily="18" charset="0"/>
                <a:cs typeface="Times New Roman" panose="02020603050405020304" pitchFamily="18" charset="0"/>
              </a:defRPr>
            </a:lvl1pPr>
          </a:lstStyle>
          <a:p>
            <a:r>
              <a:rPr lang="tr-TR" dirty="0"/>
              <a:t>Asıl başlık stili için tıklatın</a:t>
            </a:r>
          </a:p>
        </p:txBody>
      </p:sp>
      <p:sp>
        <p:nvSpPr>
          <p:cNvPr id="3" name="Alt Başlık 2"/>
          <p:cNvSpPr>
            <a:spLocks noGrp="1"/>
          </p:cNvSpPr>
          <p:nvPr>
            <p:ph type="subTitle" idx="1"/>
          </p:nvPr>
        </p:nvSpPr>
        <p:spPr>
          <a:xfrm>
            <a:off x="1104898" y="4511784"/>
            <a:ext cx="10096501" cy="955565"/>
          </a:xfrm>
        </p:spPr>
        <p:txBody>
          <a:bodyPr>
            <a:normAutofit/>
          </a:bodyPr>
          <a:lstStyle>
            <a:lvl1pPr marL="0" indent="0" algn="l" latinLnBrk="0">
              <a:spcBef>
                <a:spcPts val="0"/>
              </a:spcBef>
              <a:buNone/>
              <a:defRPr lang="tr-TR" sz="1800"/>
            </a:lvl1pPr>
            <a:lvl2pPr marL="457200" indent="0" algn="ctr" latinLnBrk="0">
              <a:buNone/>
              <a:defRPr lang="tr-TR" sz="2000"/>
            </a:lvl2pPr>
            <a:lvl3pPr marL="914400" indent="0" algn="ctr" latinLnBrk="0">
              <a:buNone/>
              <a:defRPr lang="tr-TR" sz="1800"/>
            </a:lvl3pPr>
            <a:lvl4pPr marL="1371600" indent="0" algn="ctr" latinLnBrk="0">
              <a:buNone/>
              <a:defRPr lang="tr-TR" sz="1600"/>
            </a:lvl4pPr>
            <a:lvl5pPr marL="1828800" indent="0" algn="ctr" latinLnBrk="0">
              <a:buNone/>
              <a:defRPr lang="tr-TR" sz="1600"/>
            </a:lvl5pPr>
            <a:lvl6pPr marL="2286000" indent="0" algn="ctr" latinLnBrk="0">
              <a:buNone/>
              <a:defRPr lang="tr-TR" sz="1600"/>
            </a:lvl6pPr>
            <a:lvl7pPr marL="2743200" indent="0" algn="ctr" latinLnBrk="0">
              <a:buNone/>
              <a:defRPr lang="tr-TR" sz="1600"/>
            </a:lvl7pPr>
            <a:lvl8pPr marL="3200400" indent="0" algn="ctr" latinLnBrk="0">
              <a:buNone/>
              <a:defRPr lang="tr-TR" sz="1600"/>
            </a:lvl8pPr>
            <a:lvl9pPr marL="3657600" indent="0" algn="ctr" latinLnBrk="0">
              <a:buNone/>
              <a:defRPr lang="tr-TR" sz="1600"/>
            </a:lvl9pPr>
          </a:lstStyle>
          <a:p>
            <a:r>
              <a:rPr lang="tr-TR" dirty="0"/>
              <a:t>Asıl alt başlık stilini düzenlemek için tıklatın</a:t>
            </a:r>
          </a:p>
        </p:txBody>
      </p:sp>
      <p:sp>
        <p:nvSpPr>
          <p:cNvPr id="4" name="Tarih Yer Tutucusu 3"/>
          <p:cNvSpPr>
            <a:spLocks noGrp="1"/>
          </p:cNvSpPr>
          <p:nvPr>
            <p:ph type="dt" sz="half" idx="10"/>
          </p:nvPr>
        </p:nvSpPr>
        <p:spPr/>
        <p:txBody>
          <a:bodyPr/>
          <a:lstStyle/>
          <a:p>
            <a:fld id="{D5A4DA7F-F7D6-493A-91AD-266F56E9D1CB}" type="datetime1">
              <a:rPr lang="tr-TR" smtClean="0"/>
              <a:pPr/>
              <a:t>14.11.2017</a:t>
            </a:fld>
            <a:endParaRPr lang="tr-TR" dirty="0"/>
          </a:p>
        </p:txBody>
      </p:sp>
      <p:sp>
        <p:nvSpPr>
          <p:cNvPr id="5" name="Alt Bilgi Yer Tutucusu 4"/>
          <p:cNvSpPr>
            <a:spLocks noGrp="1"/>
          </p:cNvSpPr>
          <p:nvPr>
            <p:ph type="ftr" sz="quarter" idx="11"/>
          </p:nvPr>
        </p:nvSpPr>
        <p:spPr/>
        <p:txBody>
          <a:bodyPr/>
          <a:lstStyle/>
          <a:p>
            <a:r>
              <a:rPr lang="tr-TR" smtClean="0"/>
              <a:t>Teknoloji ve Tasarım Dersi Öğretim Programı</a:t>
            </a:r>
            <a:endParaRPr lang="tr-TR" dirty="0"/>
          </a:p>
        </p:txBody>
      </p:sp>
      <p:sp>
        <p:nvSpPr>
          <p:cNvPr id="6" name="Slayt Numarası Yer Tutucusu 5"/>
          <p:cNvSpPr>
            <a:spLocks noGrp="1"/>
          </p:cNvSpPr>
          <p:nvPr>
            <p:ph type="sldNum" sz="quarter" idx="12"/>
          </p:nvPr>
        </p:nvSpPr>
        <p:spPr/>
        <p:txBody>
          <a:bodyPr/>
          <a:lstStyle/>
          <a:p>
            <a:fld id="{0FF54DE5-C571-48E8-A5BC-B369434E2F44}" type="slidenum">
              <a:rPr lang="tr-TR" smtClean="0"/>
              <a:pPr/>
              <a:t>‹#›</a:t>
            </a:fld>
            <a:endParaRPr lang="tr-TR" dirty="0"/>
          </a:p>
        </p:txBody>
      </p:sp>
      <p:pic>
        <p:nvPicPr>
          <p:cNvPr id="11" name="Resim 10"/>
          <p:cNvPicPr>
            <a:picLocks noChangeAspect="1"/>
          </p:cNvPicPr>
          <p:nvPr/>
        </p:nvPicPr>
        <p:blipFill rotWithShape="1">
          <a:blip r:embed="rId2" cstate="email">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Resim Yazılı Resim">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b"/>
          <a:lstStyle>
            <a:lvl1pPr latinLnBrk="0">
              <a:defRPr lang="tr-TR" sz="3200"/>
            </a:lvl1pPr>
          </a:lstStyle>
          <a:p>
            <a:r>
              <a:rPr lang="tr-TR" dirty="0"/>
              <a:t>Asıl başlık stili için tıklatın</a:t>
            </a:r>
          </a:p>
        </p:txBody>
      </p:sp>
      <p:sp>
        <p:nvSpPr>
          <p:cNvPr id="3" name="Resim Yer Tutucusu 2"/>
          <p:cNvSpPr>
            <a:spLocks noGrp="1"/>
          </p:cNvSpPr>
          <p:nvPr>
            <p:ph type="pic" idx="1"/>
          </p:nvPr>
        </p:nvSpPr>
        <p:spPr>
          <a:xfrm>
            <a:off x="4654671" y="1600199"/>
            <a:ext cx="6430912" cy="4572001"/>
          </a:xfrm>
        </p:spPr>
        <p:txBody>
          <a:bodyPr tIns="1188720">
            <a:normAutofit/>
          </a:bodyPr>
          <a:lstStyle>
            <a:lvl1pPr marL="0" indent="0" algn="ctr" latinLnBrk="0">
              <a:buNone/>
              <a:defRPr lang="tr-TR" sz="2000"/>
            </a:lvl1pPr>
            <a:lvl2pPr marL="457200" indent="0" latinLnBrk="0">
              <a:buNone/>
              <a:defRPr lang="tr-TR" sz="2800"/>
            </a:lvl2pPr>
            <a:lvl3pPr marL="914400" indent="0" latinLnBrk="0">
              <a:buNone/>
              <a:defRPr lang="tr-TR" sz="2400"/>
            </a:lvl3pPr>
            <a:lvl4pPr marL="1371600" indent="0" latinLnBrk="0">
              <a:buNone/>
              <a:defRPr lang="tr-TR" sz="2000"/>
            </a:lvl4pPr>
            <a:lvl5pPr marL="1828800" indent="0" latinLnBrk="0">
              <a:buNone/>
              <a:defRPr lang="tr-TR" sz="2000"/>
            </a:lvl5pPr>
            <a:lvl6pPr marL="2286000" indent="0" latinLnBrk="0">
              <a:buNone/>
              <a:defRPr lang="tr-TR" sz="2000"/>
            </a:lvl6pPr>
            <a:lvl7pPr marL="2743200" indent="0" latinLnBrk="0">
              <a:buNone/>
              <a:defRPr lang="tr-TR" sz="2000"/>
            </a:lvl7pPr>
            <a:lvl8pPr marL="3200400" indent="0" latinLnBrk="0">
              <a:buNone/>
              <a:defRPr lang="tr-TR" sz="2000"/>
            </a:lvl8pPr>
            <a:lvl9pPr marL="3657600" indent="0" latinLnBrk="0">
              <a:buNone/>
              <a:defRPr lang="tr-TR" sz="2000"/>
            </a:lvl9pPr>
          </a:lstStyle>
          <a:p>
            <a:endParaRPr lang="tr-TR" dirty="0"/>
          </a:p>
        </p:txBody>
      </p:sp>
      <p:sp>
        <p:nvSpPr>
          <p:cNvPr id="4" name="Metin Yer Tutucusu 3"/>
          <p:cNvSpPr>
            <a:spLocks noGrp="1"/>
          </p:cNvSpPr>
          <p:nvPr>
            <p:ph type="body" sz="half" idx="2"/>
          </p:nvPr>
        </p:nvSpPr>
        <p:spPr>
          <a:xfrm>
            <a:off x="1104900" y="1600200"/>
            <a:ext cx="3396996" cy="4572000"/>
          </a:xfrm>
        </p:spPr>
        <p:txBody>
          <a:bodyPr>
            <a:normAutofit/>
          </a:bodyPr>
          <a:lstStyle>
            <a:lvl1pPr marL="0" indent="0" latinLnBrk="0">
              <a:spcBef>
                <a:spcPts val="1200"/>
              </a:spcBef>
              <a:buNone/>
              <a:defRPr lang="tr-TR" sz="1800"/>
            </a:lvl1pPr>
            <a:lvl2pPr marL="457200" indent="0" latinLnBrk="0">
              <a:buNone/>
              <a:defRPr lang="tr-TR" sz="1400"/>
            </a:lvl2pPr>
            <a:lvl3pPr marL="914400" indent="0" latinLnBrk="0">
              <a:buNone/>
              <a:defRPr lang="tr-TR" sz="1200"/>
            </a:lvl3pPr>
            <a:lvl4pPr marL="1371600" indent="0" latinLnBrk="0">
              <a:buNone/>
              <a:defRPr lang="tr-TR" sz="1000"/>
            </a:lvl4pPr>
            <a:lvl5pPr marL="1828800" indent="0" latinLnBrk="0">
              <a:buNone/>
              <a:defRPr lang="tr-TR" sz="1000"/>
            </a:lvl5pPr>
            <a:lvl6pPr marL="2286000" indent="0" latinLnBrk="0">
              <a:buNone/>
              <a:defRPr lang="tr-TR" sz="1000"/>
            </a:lvl6pPr>
            <a:lvl7pPr marL="2743200" indent="0" latinLnBrk="0">
              <a:buNone/>
              <a:defRPr lang="tr-TR" sz="1000"/>
            </a:lvl7pPr>
            <a:lvl8pPr marL="3200400" indent="0" latinLnBrk="0">
              <a:buNone/>
              <a:defRPr lang="tr-TR" sz="1000"/>
            </a:lvl8pPr>
            <a:lvl9pPr marL="3657600" indent="0" latinLnBrk="0">
              <a:buNone/>
              <a:defRPr lang="tr-TR" sz="1000"/>
            </a:lvl9pPr>
          </a:lstStyle>
          <a:p>
            <a:pPr lvl="0"/>
            <a:r>
              <a:rPr lang="tr-TR" dirty="0"/>
              <a:t>Asıl metin stillerini düzenlemek için tıklatın</a:t>
            </a:r>
          </a:p>
        </p:txBody>
      </p:sp>
      <p:sp>
        <p:nvSpPr>
          <p:cNvPr id="5" name="Tarih Yer Tutucusu 4"/>
          <p:cNvSpPr>
            <a:spLocks noGrp="1"/>
          </p:cNvSpPr>
          <p:nvPr>
            <p:ph type="dt" sz="half" idx="10"/>
          </p:nvPr>
        </p:nvSpPr>
        <p:spPr/>
        <p:txBody>
          <a:bodyPr/>
          <a:lstStyle/>
          <a:p>
            <a:fld id="{9325B2EB-AAD2-4B44-91C2-2A4B38B88551}" type="datetime1">
              <a:rPr lang="tr-TR" smtClean="0"/>
              <a:pPr/>
              <a:t>14.11.2017</a:t>
            </a:fld>
            <a:endParaRPr lang="tr-TR" dirty="0"/>
          </a:p>
        </p:txBody>
      </p:sp>
      <p:sp>
        <p:nvSpPr>
          <p:cNvPr id="6" name="Alt Bilgi Yer Tutucusu 5"/>
          <p:cNvSpPr>
            <a:spLocks noGrp="1"/>
          </p:cNvSpPr>
          <p:nvPr>
            <p:ph type="ftr" sz="quarter" idx="11"/>
          </p:nvPr>
        </p:nvSpPr>
        <p:spPr/>
        <p:txBody>
          <a:bodyPr/>
          <a:lstStyle/>
          <a:p>
            <a:r>
              <a:rPr lang="tr-TR" smtClean="0"/>
              <a:t>Teknoloji ve Tasarım Dersi Öğretim Programı</a:t>
            </a:r>
            <a:endParaRPr lang="tr-TR" dirty="0"/>
          </a:p>
        </p:txBody>
      </p:sp>
      <p:sp>
        <p:nvSpPr>
          <p:cNvPr id="7" name="Slayt Numarası Yer Tutucusu 6"/>
          <p:cNvSpPr>
            <a:spLocks noGrp="1"/>
          </p:cNvSpPr>
          <p:nvPr>
            <p:ph type="sldNum" sz="quarter" idx="12"/>
          </p:nvPr>
        </p:nvSpPr>
        <p:spPr/>
        <p:txBody>
          <a:bodyPr/>
          <a:lstStyle/>
          <a:p>
            <a:fld id="{0FF54DE5-C571-48E8-A5BC-B369434E2F44}" type="slidenum">
              <a:rPr lang="tr-TR" smtClean="0"/>
              <a:pPr/>
              <a:t>‹#›</a:t>
            </a:fld>
            <a:endParaRPr lang="tr-TR"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p>
        </p:txBody>
      </p:sp>
      <p:sp>
        <p:nvSpPr>
          <p:cNvPr id="3" name="Dikey Metin Yer Tutucusu 2"/>
          <p:cNvSpPr>
            <a:spLocks noGrp="1"/>
          </p:cNvSpPr>
          <p:nvPr>
            <p:ph type="body" orient="vert" idx="1"/>
          </p:nvPr>
        </p:nvSpPr>
        <p:spPr/>
        <p:txBody>
          <a:bodyPr vert="eaVert"/>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Tarih Yer Tutucusu 3"/>
          <p:cNvSpPr>
            <a:spLocks noGrp="1"/>
          </p:cNvSpPr>
          <p:nvPr>
            <p:ph type="dt" sz="half" idx="10"/>
          </p:nvPr>
        </p:nvSpPr>
        <p:spPr/>
        <p:txBody>
          <a:bodyPr/>
          <a:lstStyle/>
          <a:p>
            <a:fld id="{50D5B022-29CB-4EF7-9444-77A9833964D3}" type="datetime1">
              <a:rPr lang="tr-TR" smtClean="0"/>
              <a:pPr/>
              <a:t>14.11.2017</a:t>
            </a:fld>
            <a:endParaRPr lang="tr-TR" dirty="0"/>
          </a:p>
        </p:txBody>
      </p:sp>
      <p:sp>
        <p:nvSpPr>
          <p:cNvPr id="5" name="Alt Bilgi Yer Tutucusu 4"/>
          <p:cNvSpPr>
            <a:spLocks noGrp="1"/>
          </p:cNvSpPr>
          <p:nvPr>
            <p:ph type="ftr" sz="quarter" idx="11"/>
          </p:nvPr>
        </p:nvSpPr>
        <p:spPr/>
        <p:txBody>
          <a:bodyPr/>
          <a:lstStyle/>
          <a:p>
            <a:r>
              <a:rPr lang="tr-TR" smtClean="0"/>
              <a:t>Teknoloji ve Tasarım Dersi Öğretim Programı</a:t>
            </a:r>
            <a:endParaRPr lang="tr-TR" dirty="0"/>
          </a:p>
        </p:txBody>
      </p:sp>
      <p:sp>
        <p:nvSpPr>
          <p:cNvPr id="6" name="Slayt Numarası Yer Tutucusu 5"/>
          <p:cNvSpPr>
            <a:spLocks noGrp="1"/>
          </p:cNvSpPr>
          <p:nvPr>
            <p:ph type="sldNum" sz="quarter" idx="12"/>
          </p:nvPr>
        </p:nvSpPr>
        <p:spPr/>
        <p:txBody>
          <a:bodyPr/>
          <a:lstStyle/>
          <a:p>
            <a:fld id="{0FF54DE5-C571-48E8-A5BC-B369434E2F44}" type="slidenum">
              <a:rPr lang="tr-TR" smtClean="0"/>
              <a:pPr/>
              <a:t>‹#›</a:t>
            </a:fld>
            <a:endParaRPr lang="tr-TR"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372600" y="365125"/>
            <a:ext cx="1714500" cy="5811838"/>
          </a:xfrm>
        </p:spPr>
        <p:txBody>
          <a:bodyPr vert="eaVert"/>
          <a:lstStyle/>
          <a:p>
            <a:r>
              <a:rPr lang="tr-TR" dirty="0"/>
              <a:t>Asıl başlık stili için tıklatın</a:t>
            </a:r>
          </a:p>
        </p:txBody>
      </p:sp>
      <p:sp>
        <p:nvSpPr>
          <p:cNvPr id="3" name="Dikey Metin Yer Tutucusu 2"/>
          <p:cNvSpPr>
            <a:spLocks noGrp="1"/>
          </p:cNvSpPr>
          <p:nvPr>
            <p:ph type="body" orient="vert" idx="1"/>
          </p:nvPr>
        </p:nvSpPr>
        <p:spPr>
          <a:xfrm>
            <a:off x="1104900" y="365125"/>
            <a:ext cx="8098896" cy="5811838"/>
          </a:xfrm>
        </p:spPr>
        <p:txBody>
          <a:bodyPr vert="eaVert"/>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Tarih Yer Tutucusu 3"/>
          <p:cNvSpPr>
            <a:spLocks noGrp="1"/>
          </p:cNvSpPr>
          <p:nvPr>
            <p:ph type="dt" sz="half" idx="10"/>
          </p:nvPr>
        </p:nvSpPr>
        <p:spPr/>
        <p:txBody>
          <a:bodyPr/>
          <a:lstStyle/>
          <a:p>
            <a:fld id="{1CAB1D47-F865-4730-AF37-AF780423D4EA}" type="datetime1">
              <a:rPr lang="tr-TR" smtClean="0"/>
              <a:pPr/>
              <a:t>14.11.2017</a:t>
            </a:fld>
            <a:endParaRPr lang="tr-TR" dirty="0"/>
          </a:p>
        </p:txBody>
      </p:sp>
      <p:sp>
        <p:nvSpPr>
          <p:cNvPr id="5" name="Alt Bilgi Yer Tutucusu 4"/>
          <p:cNvSpPr>
            <a:spLocks noGrp="1"/>
          </p:cNvSpPr>
          <p:nvPr>
            <p:ph type="ftr" sz="quarter" idx="11"/>
          </p:nvPr>
        </p:nvSpPr>
        <p:spPr/>
        <p:txBody>
          <a:bodyPr/>
          <a:lstStyle/>
          <a:p>
            <a:r>
              <a:rPr lang="tr-TR" smtClean="0"/>
              <a:t>Teknoloji ve Tasarım Dersi Öğretim Programı</a:t>
            </a:r>
            <a:endParaRPr lang="tr-TR" dirty="0"/>
          </a:p>
        </p:txBody>
      </p:sp>
      <p:sp>
        <p:nvSpPr>
          <p:cNvPr id="6" name="Slayt Numarası Yer Tutucusu 5"/>
          <p:cNvSpPr>
            <a:spLocks noGrp="1"/>
          </p:cNvSpPr>
          <p:nvPr>
            <p:ph type="sldNum" sz="quarter" idx="12"/>
          </p:nvPr>
        </p:nvSpPr>
        <p:spPr/>
        <p:txBody>
          <a:bodyPr/>
          <a:lstStyle/>
          <a:p>
            <a:fld id="{0FF54DE5-C571-48E8-A5BC-B369434E2F44}" type="slidenum">
              <a:rPr lang="tr-TR" smtClean="0"/>
              <a:pPr/>
              <a:t>‹#›</a:t>
            </a:fld>
            <a:endParaRPr lang="tr-TR" dirty="0"/>
          </a:p>
        </p:txBody>
      </p:sp>
      <p:grpSp>
        <p:nvGrpSpPr>
          <p:cNvPr id="7" name="Grup 6"/>
          <p:cNvGrpSpPr/>
          <p:nvPr/>
        </p:nvGrpSpPr>
        <p:grpSpPr>
          <a:xfrm rot="5400000">
            <a:off x="6514047" y="3228843"/>
            <a:ext cx="5632704" cy="84403"/>
            <a:chOff x="1073150" y="1219201"/>
            <a:chExt cx="10058400" cy="63125"/>
          </a:xfrm>
        </p:grpSpPr>
        <p:cxnSp>
          <p:nvCxnSpPr>
            <p:cNvPr id="8" name="Düz Bağlayıcı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Düz Bağlayıcı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p>
        </p:txBody>
      </p:sp>
      <p:sp>
        <p:nvSpPr>
          <p:cNvPr id="3" name="İçerik Yer Tutucusu 2"/>
          <p:cNvSpPr>
            <a:spLocks noGrp="1"/>
          </p:cNvSpPr>
          <p:nvPr>
            <p:ph idx="1"/>
          </p:nvPr>
        </p:nvSpPr>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Tarih Yer Tutucusu 3"/>
          <p:cNvSpPr>
            <a:spLocks noGrp="1"/>
          </p:cNvSpPr>
          <p:nvPr>
            <p:ph type="dt" sz="half" idx="10"/>
          </p:nvPr>
        </p:nvSpPr>
        <p:spPr/>
        <p:txBody>
          <a:bodyPr/>
          <a:lstStyle/>
          <a:p>
            <a:fld id="{337CCC42-C2D3-4340-AF86-C6D56F68C132}" type="datetime1">
              <a:rPr lang="tr-TR" smtClean="0"/>
              <a:pPr/>
              <a:t>14.11.2017</a:t>
            </a:fld>
            <a:endParaRPr lang="tr-TR" dirty="0"/>
          </a:p>
        </p:txBody>
      </p:sp>
      <p:sp>
        <p:nvSpPr>
          <p:cNvPr id="5" name="Alt Bilgi Yer Tutucusu 4"/>
          <p:cNvSpPr>
            <a:spLocks noGrp="1"/>
          </p:cNvSpPr>
          <p:nvPr>
            <p:ph type="ftr" sz="quarter" idx="11"/>
          </p:nvPr>
        </p:nvSpPr>
        <p:spPr/>
        <p:txBody>
          <a:bodyPr/>
          <a:lstStyle/>
          <a:p>
            <a:r>
              <a:rPr lang="tr-TR" smtClean="0"/>
              <a:t>Teknoloji ve Tasarım Dersi Öğretim Programı</a:t>
            </a:r>
            <a:endParaRPr lang="tr-TR" dirty="0"/>
          </a:p>
        </p:txBody>
      </p:sp>
      <p:sp>
        <p:nvSpPr>
          <p:cNvPr id="6" name="Slayt Numarası Yer Tutucusu 5"/>
          <p:cNvSpPr>
            <a:spLocks noGrp="1"/>
          </p:cNvSpPr>
          <p:nvPr>
            <p:ph type="sldNum" sz="quarter" idx="12"/>
          </p:nvPr>
        </p:nvSpPr>
        <p:spPr/>
        <p:txBody>
          <a:bodyPr/>
          <a:lstStyle/>
          <a:p>
            <a:fld id="{0FF54DE5-C571-48E8-A5BC-B369434E2F44}" type="slidenum">
              <a:rPr lang="tr-TR" smtClean="0"/>
              <a:pPr/>
              <a:t>‹#›</a:t>
            </a:fld>
            <a:endParaRPr lang="tr-TR"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Resimli Başlık Slaydı">
    <p:spTree>
      <p:nvGrpSpPr>
        <p:cNvPr id="1" name=""/>
        <p:cNvGrpSpPr/>
        <p:nvPr/>
      </p:nvGrpSpPr>
      <p:grpSpPr>
        <a:xfrm>
          <a:off x="0" y="0"/>
          <a:ext cx="0" cy="0"/>
          <a:chOff x="0" y="0"/>
          <a:chExt cx="0" cy="0"/>
        </a:xfrm>
      </p:grpSpPr>
      <p:grpSp>
        <p:nvGrpSpPr>
          <p:cNvPr id="13" name="Grup 12"/>
          <p:cNvGrpSpPr/>
          <p:nvPr/>
        </p:nvGrpSpPr>
        <p:grpSpPr>
          <a:xfrm rot="10800000">
            <a:off x="0" y="5645510"/>
            <a:ext cx="12192000" cy="63125"/>
            <a:chOff x="507492" y="1501519"/>
            <a:chExt cx="8129016" cy="63125"/>
          </a:xfrm>
        </p:grpSpPr>
        <p:cxnSp>
          <p:nvCxnSpPr>
            <p:cNvPr id="17" name="Düz Bağlayıcı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Düz Bağlayıcı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up 13"/>
          <p:cNvGrpSpPr/>
          <p:nvPr/>
        </p:nvGrpSpPr>
        <p:grpSpPr>
          <a:xfrm>
            <a:off x="0" y="1143000"/>
            <a:ext cx="12192000" cy="63125"/>
            <a:chOff x="507492" y="1501519"/>
            <a:chExt cx="8129016" cy="63125"/>
          </a:xfrm>
        </p:grpSpPr>
        <p:cxnSp>
          <p:nvCxnSpPr>
            <p:cNvPr id="15" name="Düz Bağlayıcı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Düz Bağlayıcı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Dikdörtgen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Dikdörtgen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p:cNvSpPr>
            <a:spLocks noGrp="1"/>
          </p:cNvSpPr>
          <p:nvPr>
            <p:ph type="ctrTitle"/>
          </p:nvPr>
        </p:nvSpPr>
        <p:spPr>
          <a:xfrm>
            <a:off x="1104900" y="2292094"/>
            <a:ext cx="5734050" cy="2219691"/>
          </a:xfrm>
        </p:spPr>
        <p:txBody>
          <a:bodyPr anchor="ctr">
            <a:normAutofit/>
          </a:bodyPr>
          <a:lstStyle>
            <a:lvl1pPr algn="l" latinLnBrk="0">
              <a:defRPr lang="tr-TR" sz="4400" cap="all" baseline="0">
                <a:latin typeface="Times New Roman" panose="02020603050405020304" pitchFamily="18" charset="0"/>
                <a:cs typeface="Times New Roman" panose="02020603050405020304" pitchFamily="18" charset="0"/>
              </a:defRPr>
            </a:lvl1pPr>
          </a:lstStyle>
          <a:p>
            <a:r>
              <a:rPr lang="tr-TR" dirty="0"/>
              <a:t>Asıl başlık stili için tıklatın</a:t>
            </a:r>
          </a:p>
        </p:txBody>
      </p:sp>
      <p:sp>
        <p:nvSpPr>
          <p:cNvPr id="3" name="Alt Başlık 2"/>
          <p:cNvSpPr>
            <a:spLocks noGrp="1"/>
          </p:cNvSpPr>
          <p:nvPr>
            <p:ph type="subTitle" idx="1"/>
          </p:nvPr>
        </p:nvSpPr>
        <p:spPr>
          <a:xfrm>
            <a:off x="1104900" y="4511784"/>
            <a:ext cx="5734050" cy="955565"/>
          </a:xfrm>
        </p:spPr>
        <p:txBody>
          <a:bodyPr>
            <a:normAutofit/>
          </a:bodyPr>
          <a:lstStyle>
            <a:lvl1pPr marL="0" indent="0" algn="l" latinLnBrk="0">
              <a:spcBef>
                <a:spcPts val="0"/>
              </a:spcBef>
              <a:buNone/>
              <a:defRPr lang="tr-TR" sz="1800"/>
            </a:lvl1pPr>
            <a:lvl2pPr marL="457200" indent="0" algn="ctr" latinLnBrk="0">
              <a:buNone/>
              <a:defRPr lang="tr-TR" sz="2000"/>
            </a:lvl2pPr>
            <a:lvl3pPr marL="914400" indent="0" algn="ctr" latinLnBrk="0">
              <a:buNone/>
              <a:defRPr lang="tr-TR" sz="1800"/>
            </a:lvl3pPr>
            <a:lvl4pPr marL="1371600" indent="0" algn="ctr" latinLnBrk="0">
              <a:buNone/>
              <a:defRPr lang="tr-TR" sz="1600"/>
            </a:lvl4pPr>
            <a:lvl5pPr marL="1828800" indent="0" algn="ctr" latinLnBrk="0">
              <a:buNone/>
              <a:defRPr lang="tr-TR" sz="1600"/>
            </a:lvl5pPr>
            <a:lvl6pPr marL="2286000" indent="0" algn="ctr" latinLnBrk="0">
              <a:buNone/>
              <a:defRPr lang="tr-TR" sz="1600"/>
            </a:lvl6pPr>
            <a:lvl7pPr marL="2743200" indent="0" algn="ctr" latinLnBrk="0">
              <a:buNone/>
              <a:defRPr lang="tr-TR" sz="1600"/>
            </a:lvl7pPr>
            <a:lvl8pPr marL="3200400" indent="0" algn="ctr" latinLnBrk="0">
              <a:buNone/>
              <a:defRPr lang="tr-TR" sz="1600"/>
            </a:lvl8pPr>
            <a:lvl9pPr marL="3657600" indent="0" algn="ctr" latinLnBrk="0">
              <a:buNone/>
              <a:defRPr lang="tr-TR" sz="1600"/>
            </a:lvl9pPr>
          </a:lstStyle>
          <a:p>
            <a:r>
              <a:rPr lang="tr-TR" dirty="0"/>
              <a:t>Asıl alt başlık stilini düzenlemek için tıklatın</a:t>
            </a:r>
          </a:p>
        </p:txBody>
      </p:sp>
      <p:pic>
        <p:nvPicPr>
          <p:cNvPr id="10" name="Resim 9"/>
          <p:cNvPicPr>
            <a:picLocks noChangeAspect="1"/>
          </p:cNvPicPr>
          <p:nvPr/>
        </p:nvPicPr>
        <p:blipFill rotWithShape="1">
          <a:blip r:embed="rId2" cstate="email">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a:ext>
            </a:extLst>
          </a:blip>
          <a:srcRect/>
          <a:stretch/>
        </p:blipFill>
        <p:spPr>
          <a:xfrm>
            <a:off x="1325880" y="0"/>
            <a:ext cx="1747524" cy="2292094"/>
          </a:xfrm>
          <a:prstGeom prst="rect">
            <a:avLst/>
          </a:prstGeom>
        </p:spPr>
      </p:pic>
      <p:sp>
        <p:nvSpPr>
          <p:cNvPr id="11" name="Resim Yer Tutucusu 10"/>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latinLnBrk="0">
              <a:buNone/>
              <a:defRPr lang="tr-TR"/>
            </a:lvl1pPr>
          </a:lstStyle>
          <a:p>
            <a:endParaRPr lang="tr-TR" dirty="0"/>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Bölüm Başlığı">
    <p:spTree>
      <p:nvGrpSpPr>
        <p:cNvPr id="1" name=""/>
        <p:cNvGrpSpPr/>
        <p:nvPr/>
      </p:nvGrpSpPr>
      <p:grpSpPr>
        <a:xfrm>
          <a:off x="0" y="0"/>
          <a:ext cx="0" cy="0"/>
          <a:chOff x="0" y="0"/>
          <a:chExt cx="0" cy="0"/>
        </a:xfrm>
      </p:grpSpPr>
      <p:grpSp>
        <p:nvGrpSpPr>
          <p:cNvPr id="8" name="Grup 7"/>
          <p:cNvGrpSpPr/>
          <p:nvPr/>
        </p:nvGrpSpPr>
        <p:grpSpPr>
          <a:xfrm>
            <a:off x="0" y="2514600"/>
            <a:ext cx="12192000" cy="3194035"/>
            <a:chOff x="647402" y="2514600"/>
            <a:chExt cx="10838688" cy="3194035"/>
          </a:xfrm>
        </p:grpSpPr>
        <p:grpSp>
          <p:nvGrpSpPr>
            <p:cNvPr id="9" name="Grup 8"/>
            <p:cNvGrpSpPr/>
            <p:nvPr/>
          </p:nvGrpSpPr>
          <p:grpSpPr>
            <a:xfrm>
              <a:off x="647402" y="2514600"/>
              <a:ext cx="10838688" cy="63125"/>
              <a:chOff x="507492" y="1501519"/>
              <a:chExt cx="8129016" cy="63125"/>
            </a:xfrm>
          </p:grpSpPr>
          <p:cxnSp>
            <p:nvCxnSpPr>
              <p:cNvPr id="14" name="Düz Bağlayıcı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Düz Bağlayıcı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Dikdörtgen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grpSp>
          <p:nvGrpSpPr>
            <p:cNvPr id="11" name="Grup 10"/>
            <p:cNvGrpSpPr/>
            <p:nvPr/>
          </p:nvGrpSpPr>
          <p:grpSpPr>
            <a:xfrm rot="10800000">
              <a:off x="647402" y="5645510"/>
              <a:ext cx="10838688" cy="63125"/>
              <a:chOff x="507492" y="1501519"/>
              <a:chExt cx="8129016" cy="63125"/>
            </a:xfrm>
          </p:grpSpPr>
          <p:cxnSp>
            <p:nvCxnSpPr>
              <p:cNvPr id="12" name="Düz Bağlayıcı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Başlık 1"/>
          <p:cNvSpPr>
            <a:spLocks noGrp="1"/>
          </p:cNvSpPr>
          <p:nvPr>
            <p:ph type="title"/>
          </p:nvPr>
        </p:nvSpPr>
        <p:spPr>
          <a:xfrm>
            <a:off x="1104899" y="2971806"/>
            <a:ext cx="10071099" cy="1684150"/>
          </a:xfrm>
        </p:spPr>
        <p:txBody>
          <a:bodyPr anchor="ctr">
            <a:normAutofit/>
          </a:bodyPr>
          <a:lstStyle>
            <a:lvl1pPr latinLnBrk="0">
              <a:defRPr lang="tr-TR" sz="4400" cap="all" baseline="0">
                <a:solidFill>
                  <a:schemeClr val="bg1"/>
                </a:solidFill>
                <a:latin typeface="Times New Roman" panose="02020603050405020304" pitchFamily="18" charset="0"/>
                <a:cs typeface="Times New Roman" panose="02020603050405020304" pitchFamily="18" charset="0"/>
              </a:defRPr>
            </a:lvl1pPr>
          </a:lstStyle>
          <a:p>
            <a:r>
              <a:rPr lang="tr-TR" dirty="0"/>
              <a:t>Asıl başlık stili için tıklatın</a:t>
            </a:r>
          </a:p>
        </p:txBody>
      </p:sp>
      <p:sp>
        <p:nvSpPr>
          <p:cNvPr id="3" name="Metin Yer Tutucusu 2"/>
          <p:cNvSpPr>
            <a:spLocks noGrp="1"/>
          </p:cNvSpPr>
          <p:nvPr>
            <p:ph type="body" idx="1"/>
          </p:nvPr>
        </p:nvSpPr>
        <p:spPr>
          <a:xfrm>
            <a:off x="1104899" y="4655956"/>
            <a:ext cx="10071099" cy="509750"/>
          </a:xfrm>
        </p:spPr>
        <p:txBody>
          <a:bodyPr>
            <a:normAutofit/>
          </a:bodyPr>
          <a:lstStyle>
            <a:lvl1pPr marL="0" indent="0" latinLnBrk="0">
              <a:spcBef>
                <a:spcPts val="0"/>
              </a:spcBef>
              <a:buNone/>
              <a:defRPr lang="tr-TR" sz="1600">
                <a:solidFill>
                  <a:schemeClr val="bg1"/>
                </a:solidFill>
              </a:defRPr>
            </a:lvl1pPr>
            <a:lvl2pPr marL="457200" indent="0" latinLnBrk="0">
              <a:buNone/>
              <a:defRPr lang="tr-TR" sz="2000">
                <a:solidFill>
                  <a:schemeClr val="tx1">
                    <a:tint val="75000"/>
                  </a:schemeClr>
                </a:solidFill>
              </a:defRPr>
            </a:lvl2pPr>
            <a:lvl3pPr marL="914400" indent="0" latinLnBrk="0">
              <a:buNone/>
              <a:defRPr lang="tr-TR" sz="1800">
                <a:solidFill>
                  <a:schemeClr val="tx1">
                    <a:tint val="75000"/>
                  </a:schemeClr>
                </a:solidFill>
              </a:defRPr>
            </a:lvl3pPr>
            <a:lvl4pPr marL="1371600" indent="0" latinLnBrk="0">
              <a:buNone/>
              <a:defRPr lang="tr-TR" sz="1600">
                <a:solidFill>
                  <a:schemeClr val="tx1">
                    <a:tint val="75000"/>
                  </a:schemeClr>
                </a:solidFill>
              </a:defRPr>
            </a:lvl4pPr>
            <a:lvl5pPr marL="1828800" indent="0" latinLnBrk="0">
              <a:buNone/>
              <a:defRPr lang="tr-TR" sz="1600">
                <a:solidFill>
                  <a:schemeClr val="tx1">
                    <a:tint val="75000"/>
                  </a:schemeClr>
                </a:solidFill>
              </a:defRPr>
            </a:lvl5pPr>
            <a:lvl6pPr marL="2286000" indent="0" latinLnBrk="0">
              <a:buNone/>
              <a:defRPr lang="tr-TR" sz="1600">
                <a:solidFill>
                  <a:schemeClr val="tx1">
                    <a:tint val="75000"/>
                  </a:schemeClr>
                </a:solidFill>
              </a:defRPr>
            </a:lvl6pPr>
            <a:lvl7pPr marL="2743200" indent="0" latinLnBrk="0">
              <a:buNone/>
              <a:defRPr lang="tr-TR" sz="1600">
                <a:solidFill>
                  <a:schemeClr val="tx1">
                    <a:tint val="75000"/>
                  </a:schemeClr>
                </a:solidFill>
              </a:defRPr>
            </a:lvl7pPr>
            <a:lvl8pPr marL="3200400" indent="0" latinLnBrk="0">
              <a:buNone/>
              <a:defRPr lang="tr-TR" sz="1600">
                <a:solidFill>
                  <a:schemeClr val="tx1">
                    <a:tint val="75000"/>
                  </a:schemeClr>
                </a:solidFill>
              </a:defRPr>
            </a:lvl8pPr>
            <a:lvl9pPr marL="3657600" indent="0" latinLnBrk="0">
              <a:buNone/>
              <a:defRPr lang="tr-TR" sz="1600">
                <a:solidFill>
                  <a:schemeClr val="tx1">
                    <a:tint val="75000"/>
                  </a:schemeClr>
                </a:solidFill>
              </a:defRPr>
            </a:lvl9pPr>
          </a:lstStyle>
          <a:p>
            <a:pPr lvl="0"/>
            <a:r>
              <a:rPr lang="tr-TR" dirty="0"/>
              <a:t>Asıl metin stillerini düzenlemek için tıklatın</a:t>
            </a:r>
          </a:p>
        </p:txBody>
      </p:sp>
      <p:sp>
        <p:nvSpPr>
          <p:cNvPr id="4" name="Tarih Yer Tutucusu 3"/>
          <p:cNvSpPr>
            <a:spLocks noGrp="1"/>
          </p:cNvSpPr>
          <p:nvPr>
            <p:ph type="dt" sz="half" idx="10"/>
          </p:nvPr>
        </p:nvSpPr>
        <p:spPr/>
        <p:txBody>
          <a:bodyPr/>
          <a:lstStyle/>
          <a:p>
            <a:fld id="{A55F37FB-FDD9-440D-A501-FC2CEEF49FB5}" type="datetime1">
              <a:rPr lang="tr-TR" smtClean="0"/>
              <a:pPr/>
              <a:t>14.11.2017</a:t>
            </a:fld>
            <a:endParaRPr lang="tr-TR" dirty="0"/>
          </a:p>
        </p:txBody>
      </p:sp>
      <p:sp>
        <p:nvSpPr>
          <p:cNvPr id="5" name="Alt Bilgi Yer Tutucusu 4"/>
          <p:cNvSpPr>
            <a:spLocks noGrp="1"/>
          </p:cNvSpPr>
          <p:nvPr>
            <p:ph type="ftr" sz="quarter" idx="11"/>
          </p:nvPr>
        </p:nvSpPr>
        <p:spPr/>
        <p:txBody>
          <a:bodyPr/>
          <a:lstStyle/>
          <a:p>
            <a:r>
              <a:rPr lang="tr-TR" smtClean="0"/>
              <a:t>Teknoloji ve Tasarım Dersi Öğretim Programı</a:t>
            </a:r>
            <a:endParaRPr lang="tr-TR" dirty="0"/>
          </a:p>
        </p:txBody>
      </p:sp>
      <p:sp>
        <p:nvSpPr>
          <p:cNvPr id="6" name="Slayt Numarası Yer Tutucusu 5"/>
          <p:cNvSpPr>
            <a:spLocks noGrp="1"/>
          </p:cNvSpPr>
          <p:nvPr>
            <p:ph type="sldNum" sz="quarter" idx="12"/>
          </p:nvPr>
        </p:nvSpPr>
        <p:spPr/>
        <p:txBody>
          <a:bodyPr/>
          <a:lstStyle/>
          <a:p>
            <a:fld id="{0FF54DE5-C571-48E8-A5BC-B369434E2F44}" type="slidenum">
              <a:rPr lang="tr-TR" smtClean="0"/>
              <a:pPr/>
              <a:t>‹#›</a:t>
            </a:fld>
            <a:endParaRPr lang="tr-TR" dirty="0"/>
          </a:p>
        </p:txBody>
      </p:sp>
      <p:pic>
        <p:nvPicPr>
          <p:cNvPr id="7" name="Resim 6"/>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p>
        </p:txBody>
      </p:sp>
      <p:sp>
        <p:nvSpPr>
          <p:cNvPr id="3" name="İçerik Yer Tutucusu 2"/>
          <p:cNvSpPr>
            <a:spLocks noGrp="1"/>
          </p:cNvSpPr>
          <p:nvPr>
            <p:ph sz="half" idx="1"/>
          </p:nvPr>
        </p:nvSpPr>
        <p:spPr>
          <a:xfrm>
            <a:off x="1104900" y="1600200"/>
            <a:ext cx="4914900" cy="4571999"/>
          </a:xfrm>
        </p:spPr>
        <p:txBody>
          <a:bodyPr/>
          <a:lstStyle>
            <a:lvl5pPr latinLnBrk="0">
              <a:defRPr lang="tr-TR"/>
            </a:lvl5pPr>
            <a:lvl6pPr latinLnBrk="0">
              <a:defRPr lang="tr-TR"/>
            </a:lvl6pPr>
            <a:lvl7pPr latinLnBrk="0">
              <a:defRPr lang="tr-TR"/>
            </a:lvl7pPr>
            <a:lvl8pPr latinLnBrk="0">
              <a:defRPr lang="tr-TR"/>
            </a:lvl8pPr>
            <a:lvl9pPr latinLnBrk="0">
              <a:defRPr lang="tr-TR"/>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İçerik Yer Tutucusu 3"/>
          <p:cNvSpPr>
            <a:spLocks noGrp="1"/>
          </p:cNvSpPr>
          <p:nvPr>
            <p:ph sz="half" idx="2"/>
          </p:nvPr>
        </p:nvSpPr>
        <p:spPr>
          <a:xfrm>
            <a:off x="6172200" y="1600200"/>
            <a:ext cx="4914900" cy="4571999"/>
          </a:xfrm>
        </p:spPr>
        <p:txBody>
          <a:bodyPr/>
          <a:lstStyle>
            <a:lvl5pPr latinLnBrk="0">
              <a:defRPr lang="tr-TR"/>
            </a:lvl5pPr>
            <a:lvl6pPr latinLnBrk="0">
              <a:defRPr lang="tr-TR"/>
            </a:lvl6pPr>
            <a:lvl7pPr latinLnBrk="0">
              <a:defRPr lang="tr-TR"/>
            </a:lvl7pPr>
            <a:lvl8pPr latinLnBrk="0">
              <a:defRPr lang="tr-TR"/>
            </a:lvl8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Tarih Yer Tutucusu 4"/>
          <p:cNvSpPr>
            <a:spLocks noGrp="1"/>
          </p:cNvSpPr>
          <p:nvPr>
            <p:ph type="dt" sz="half" idx="10"/>
          </p:nvPr>
        </p:nvSpPr>
        <p:spPr/>
        <p:txBody>
          <a:bodyPr/>
          <a:lstStyle/>
          <a:p>
            <a:fld id="{E565E229-4D2B-49B1-A803-BA07FB50710A}" type="datetime1">
              <a:rPr lang="tr-TR" smtClean="0"/>
              <a:pPr/>
              <a:t>14.11.2017</a:t>
            </a:fld>
            <a:endParaRPr lang="tr-TR" dirty="0"/>
          </a:p>
        </p:txBody>
      </p:sp>
      <p:sp>
        <p:nvSpPr>
          <p:cNvPr id="6" name="Alt Bilgi Yer Tutucusu 5"/>
          <p:cNvSpPr>
            <a:spLocks noGrp="1"/>
          </p:cNvSpPr>
          <p:nvPr>
            <p:ph type="ftr" sz="quarter" idx="11"/>
          </p:nvPr>
        </p:nvSpPr>
        <p:spPr/>
        <p:txBody>
          <a:bodyPr/>
          <a:lstStyle/>
          <a:p>
            <a:r>
              <a:rPr lang="tr-TR" smtClean="0"/>
              <a:t>Teknoloji ve Tasarım Dersi Öğretim Programı</a:t>
            </a:r>
            <a:endParaRPr lang="tr-TR" dirty="0"/>
          </a:p>
        </p:txBody>
      </p:sp>
      <p:sp>
        <p:nvSpPr>
          <p:cNvPr id="7" name="Slayt Numarası Yer Tutucusu 6"/>
          <p:cNvSpPr>
            <a:spLocks noGrp="1"/>
          </p:cNvSpPr>
          <p:nvPr>
            <p:ph type="sldNum" sz="quarter" idx="12"/>
          </p:nvPr>
        </p:nvSpPr>
        <p:spPr/>
        <p:txBody>
          <a:bodyPr/>
          <a:lstStyle/>
          <a:p>
            <a:fld id="{0FF54DE5-C571-48E8-A5BC-B369434E2F44}" type="slidenum">
              <a:rPr lang="tr-TR" smtClean="0"/>
              <a:pPr/>
              <a:t>‹#›</a:t>
            </a:fld>
            <a:endParaRPr lang="tr-TR"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p>
        </p:txBody>
      </p:sp>
      <p:sp>
        <p:nvSpPr>
          <p:cNvPr id="3" name="Metin Yer Tutucusu 2"/>
          <p:cNvSpPr>
            <a:spLocks noGrp="1"/>
          </p:cNvSpPr>
          <p:nvPr>
            <p:ph type="body" idx="1"/>
          </p:nvPr>
        </p:nvSpPr>
        <p:spPr>
          <a:xfrm>
            <a:off x="1104900" y="1600200"/>
            <a:ext cx="4919472" cy="823912"/>
          </a:xfrm>
        </p:spPr>
        <p:txBody>
          <a:bodyPr anchor="b"/>
          <a:lstStyle>
            <a:lvl1pPr marL="0" indent="0" latinLnBrk="0">
              <a:spcBef>
                <a:spcPts val="0"/>
              </a:spcBef>
              <a:buNone/>
              <a:defRPr lang="tr-TR" sz="2400" b="1"/>
            </a:lvl1pPr>
            <a:lvl2pPr marL="457200" indent="0" latinLnBrk="0">
              <a:buNone/>
              <a:defRPr lang="tr-TR" sz="2000" b="1"/>
            </a:lvl2pPr>
            <a:lvl3pPr marL="914400" indent="0" latinLnBrk="0">
              <a:buNone/>
              <a:defRPr lang="tr-TR" sz="1800" b="1"/>
            </a:lvl3pPr>
            <a:lvl4pPr marL="1371600" indent="0" latinLnBrk="0">
              <a:buNone/>
              <a:defRPr lang="tr-TR" sz="1600" b="1"/>
            </a:lvl4pPr>
            <a:lvl5pPr marL="1828800" indent="0" latinLnBrk="0">
              <a:buNone/>
              <a:defRPr lang="tr-TR" sz="1600" b="1"/>
            </a:lvl5pPr>
            <a:lvl6pPr marL="2286000" indent="0" latinLnBrk="0">
              <a:buNone/>
              <a:defRPr lang="tr-TR" sz="1600" b="1"/>
            </a:lvl6pPr>
            <a:lvl7pPr marL="2743200" indent="0" latinLnBrk="0">
              <a:buNone/>
              <a:defRPr lang="tr-TR" sz="1600" b="1"/>
            </a:lvl7pPr>
            <a:lvl8pPr marL="3200400" indent="0" latinLnBrk="0">
              <a:buNone/>
              <a:defRPr lang="tr-TR" sz="1600" b="1"/>
            </a:lvl8pPr>
            <a:lvl9pPr marL="3657600" indent="0" latinLnBrk="0">
              <a:buNone/>
              <a:defRPr lang="tr-TR" sz="1600" b="1"/>
            </a:lvl9pPr>
          </a:lstStyle>
          <a:p>
            <a:pPr lvl="0"/>
            <a:r>
              <a:rPr lang="tr-TR" dirty="0"/>
              <a:t>Asıl metin stillerini düzenlemek için tıklatın</a:t>
            </a:r>
          </a:p>
        </p:txBody>
      </p:sp>
      <p:sp>
        <p:nvSpPr>
          <p:cNvPr id="4" name="İçerik Yer Tutucusu 3"/>
          <p:cNvSpPr>
            <a:spLocks noGrp="1"/>
          </p:cNvSpPr>
          <p:nvPr>
            <p:ph sz="half" idx="2"/>
          </p:nvPr>
        </p:nvSpPr>
        <p:spPr>
          <a:xfrm>
            <a:off x="1104900" y="2424112"/>
            <a:ext cx="4919472" cy="3748088"/>
          </a:xfrm>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5" name="Metin Yer Tutucusu 4"/>
          <p:cNvSpPr>
            <a:spLocks noGrp="1"/>
          </p:cNvSpPr>
          <p:nvPr>
            <p:ph type="body" sz="quarter" idx="3"/>
          </p:nvPr>
        </p:nvSpPr>
        <p:spPr>
          <a:xfrm>
            <a:off x="6166110" y="1600200"/>
            <a:ext cx="4919472" cy="823912"/>
          </a:xfrm>
        </p:spPr>
        <p:txBody>
          <a:bodyPr anchor="b"/>
          <a:lstStyle>
            <a:lvl1pPr marL="0" indent="0" latinLnBrk="0">
              <a:spcBef>
                <a:spcPts val="0"/>
              </a:spcBef>
              <a:buNone/>
              <a:defRPr lang="tr-TR" sz="2400" b="1"/>
            </a:lvl1pPr>
            <a:lvl2pPr marL="457200" indent="0" latinLnBrk="0">
              <a:buNone/>
              <a:defRPr lang="tr-TR" sz="2000" b="1"/>
            </a:lvl2pPr>
            <a:lvl3pPr marL="914400" indent="0" latinLnBrk="0">
              <a:buNone/>
              <a:defRPr lang="tr-TR" sz="1800" b="1"/>
            </a:lvl3pPr>
            <a:lvl4pPr marL="1371600" indent="0" latinLnBrk="0">
              <a:buNone/>
              <a:defRPr lang="tr-TR" sz="1600" b="1"/>
            </a:lvl4pPr>
            <a:lvl5pPr marL="1828800" indent="0" latinLnBrk="0">
              <a:buNone/>
              <a:defRPr lang="tr-TR" sz="1600" b="1"/>
            </a:lvl5pPr>
            <a:lvl6pPr marL="2286000" indent="0" latinLnBrk="0">
              <a:buNone/>
              <a:defRPr lang="tr-TR" sz="1600" b="1"/>
            </a:lvl6pPr>
            <a:lvl7pPr marL="2743200" indent="0" latinLnBrk="0">
              <a:buNone/>
              <a:defRPr lang="tr-TR" sz="1600" b="1"/>
            </a:lvl7pPr>
            <a:lvl8pPr marL="3200400" indent="0" latinLnBrk="0">
              <a:buNone/>
              <a:defRPr lang="tr-TR" sz="1600" b="1"/>
            </a:lvl8pPr>
            <a:lvl9pPr marL="3657600" indent="0" latinLnBrk="0">
              <a:buNone/>
              <a:defRPr lang="tr-TR" sz="1600" b="1"/>
            </a:lvl9pPr>
          </a:lstStyle>
          <a:p>
            <a:pPr lvl="0"/>
            <a:r>
              <a:rPr lang="tr-TR" dirty="0"/>
              <a:t>Asıl metin stillerini düzenlemek için tıklatın</a:t>
            </a:r>
          </a:p>
        </p:txBody>
      </p:sp>
      <p:sp>
        <p:nvSpPr>
          <p:cNvPr id="6" name="İçerik Yer Tutucusu 5"/>
          <p:cNvSpPr>
            <a:spLocks noGrp="1"/>
          </p:cNvSpPr>
          <p:nvPr>
            <p:ph sz="quarter" idx="4"/>
          </p:nvPr>
        </p:nvSpPr>
        <p:spPr>
          <a:xfrm>
            <a:off x="6166110" y="2424112"/>
            <a:ext cx="4919472" cy="3748088"/>
          </a:xfrm>
        </p:spPr>
        <p:txBody>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7" name="Tarih Yer Tutucusu 6"/>
          <p:cNvSpPr>
            <a:spLocks noGrp="1"/>
          </p:cNvSpPr>
          <p:nvPr>
            <p:ph type="dt" sz="half" idx="10"/>
          </p:nvPr>
        </p:nvSpPr>
        <p:spPr/>
        <p:txBody>
          <a:bodyPr/>
          <a:lstStyle/>
          <a:p>
            <a:fld id="{BF1A8FC2-2A0E-45E4-A98F-8F71AA65AFA4}" type="datetime1">
              <a:rPr lang="tr-TR" smtClean="0"/>
              <a:pPr/>
              <a:t>14.11.2017</a:t>
            </a:fld>
            <a:endParaRPr lang="tr-TR" dirty="0"/>
          </a:p>
        </p:txBody>
      </p:sp>
      <p:sp>
        <p:nvSpPr>
          <p:cNvPr id="8" name="Alt Bilgi Yer Tutucusu 7"/>
          <p:cNvSpPr>
            <a:spLocks noGrp="1"/>
          </p:cNvSpPr>
          <p:nvPr>
            <p:ph type="ftr" sz="quarter" idx="11"/>
          </p:nvPr>
        </p:nvSpPr>
        <p:spPr/>
        <p:txBody>
          <a:bodyPr/>
          <a:lstStyle/>
          <a:p>
            <a:r>
              <a:rPr lang="tr-TR" smtClean="0"/>
              <a:t>Teknoloji ve Tasarım Dersi Öğretim Programı</a:t>
            </a:r>
            <a:endParaRPr lang="tr-TR" dirty="0"/>
          </a:p>
        </p:txBody>
      </p:sp>
      <p:sp>
        <p:nvSpPr>
          <p:cNvPr id="9" name="Slayt Numarası Yer Tutucusu 8"/>
          <p:cNvSpPr>
            <a:spLocks noGrp="1"/>
          </p:cNvSpPr>
          <p:nvPr>
            <p:ph type="sldNum" sz="quarter" idx="12"/>
          </p:nvPr>
        </p:nvSpPr>
        <p:spPr/>
        <p:txBody>
          <a:bodyPr/>
          <a:lstStyle/>
          <a:p>
            <a:fld id="{0FF54DE5-C571-48E8-A5BC-B369434E2F44}" type="slidenum">
              <a:rPr lang="tr-TR" smtClean="0"/>
              <a:pPr/>
              <a:t>‹#›</a:t>
            </a:fld>
            <a:endParaRPr lang="tr-TR"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Asıl başlık stili için tıklatın</a:t>
            </a:r>
          </a:p>
        </p:txBody>
      </p:sp>
      <p:sp>
        <p:nvSpPr>
          <p:cNvPr id="3" name="Tarih Yer Tutucusu 2"/>
          <p:cNvSpPr>
            <a:spLocks noGrp="1"/>
          </p:cNvSpPr>
          <p:nvPr>
            <p:ph type="dt" sz="half" idx="10"/>
          </p:nvPr>
        </p:nvSpPr>
        <p:spPr/>
        <p:txBody>
          <a:bodyPr/>
          <a:lstStyle/>
          <a:p>
            <a:fld id="{DC75A9BA-2EEA-4D87-AC47-FD546033896D}" type="datetime1">
              <a:rPr lang="tr-TR" smtClean="0"/>
              <a:pPr/>
              <a:t>14.11.2017</a:t>
            </a:fld>
            <a:endParaRPr lang="tr-TR" dirty="0"/>
          </a:p>
        </p:txBody>
      </p:sp>
      <p:sp>
        <p:nvSpPr>
          <p:cNvPr id="4" name="Alt Bilgi Yer Tutucusu 3"/>
          <p:cNvSpPr>
            <a:spLocks noGrp="1"/>
          </p:cNvSpPr>
          <p:nvPr>
            <p:ph type="ftr" sz="quarter" idx="11"/>
          </p:nvPr>
        </p:nvSpPr>
        <p:spPr/>
        <p:txBody>
          <a:bodyPr/>
          <a:lstStyle/>
          <a:p>
            <a:r>
              <a:rPr lang="tr-TR" smtClean="0"/>
              <a:t>Teknoloji ve Tasarım Dersi Öğretim Programı</a:t>
            </a:r>
            <a:endParaRPr lang="tr-TR" dirty="0"/>
          </a:p>
        </p:txBody>
      </p:sp>
      <p:sp>
        <p:nvSpPr>
          <p:cNvPr id="5" name="Slayt Numarası Yer Tutucusu 4"/>
          <p:cNvSpPr>
            <a:spLocks noGrp="1"/>
          </p:cNvSpPr>
          <p:nvPr>
            <p:ph type="sldNum" sz="quarter" idx="12"/>
          </p:nvPr>
        </p:nvSpPr>
        <p:spPr/>
        <p:txBody>
          <a:bodyPr/>
          <a:lstStyle/>
          <a:p>
            <a:fld id="{0FF54DE5-C571-48E8-A5BC-B369434E2F44}" type="slidenum">
              <a:rPr lang="tr-TR" smtClean="0"/>
              <a:pPr/>
              <a:t>‹#›</a:t>
            </a:fld>
            <a:endParaRPr lang="tr-TR"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Tarih Yer Tutucusu 1"/>
          <p:cNvSpPr>
            <a:spLocks noGrp="1"/>
          </p:cNvSpPr>
          <p:nvPr>
            <p:ph type="dt" sz="half" idx="10"/>
          </p:nvPr>
        </p:nvSpPr>
        <p:spPr/>
        <p:txBody>
          <a:bodyPr/>
          <a:lstStyle/>
          <a:p>
            <a:fld id="{7B7D0A84-D50F-4F7E-8391-5344BA09854E}" type="datetime1">
              <a:rPr lang="tr-TR" smtClean="0"/>
              <a:pPr/>
              <a:t>14.11.2017</a:t>
            </a:fld>
            <a:endParaRPr lang="tr-TR" dirty="0"/>
          </a:p>
        </p:txBody>
      </p:sp>
      <p:sp>
        <p:nvSpPr>
          <p:cNvPr id="3" name="Alt Bilgi Yer Tutucusu 2"/>
          <p:cNvSpPr>
            <a:spLocks noGrp="1"/>
          </p:cNvSpPr>
          <p:nvPr>
            <p:ph type="ftr" sz="quarter" idx="11"/>
          </p:nvPr>
        </p:nvSpPr>
        <p:spPr/>
        <p:txBody>
          <a:bodyPr/>
          <a:lstStyle/>
          <a:p>
            <a:r>
              <a:rPr lang="tr-TR" smtClean="0"/>
              <a:t>Teknoloji ve Tasarım Dersi Öğretim Programı</a:t>
            </a:r>
            <a:endParaRPr lang="tr-TR" dirty="0"/>
          </a:p>
        </p:txBody>
      </p:sp>
      <p:sp>
        <p:nvSpPr>
          <p:cNvPr id="4" name="Slayt Numarası Yer Tutucusu 3"/>
          <p:cNvSpPr>
            <a:spLocks noGrp="1"/>
          </p:cNvSpPr>
          <p:nvPr>
            <p:ph type="sldNum" sz="quarter" idx="12"/>
          </p:nvPr>
        </p:nvSpPr>
        <p:spPr/>
        <p:txBody>
          <a:bodyPr/>
          <a:lstStyle/>
          <a:p>
            <a:fld id="{0FF54DE5-C571-48E8-A5BC-B369434E2F44}" type="slidenum">
              <a:rPr lang="tr-TR" smtClean="0"/>
              <a:pPr/>
              <a:t>‹#›</a:t>
            </a:fld>
            <a:endParaRPr lang="tr-TR"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b"/>
          <a:lstStyle>
            <a:lvl1pPr latinLnBrk="0">
              <a:defRPr lang="tr-TR" sz="3200"/>
            </a:lvl1pPr>
          </a:lstStyle>
          <a:p>
            <a:r>
              <a:rPr lang="tr-TR" dirty="0"/>
              <a:t>Asıl başlık stili için tıklatın</a:t>
            </a:r>
          </a:p>
        </p:txBody>
      </p:sp>
      <p:sp>
        <p:nvSpPr>
          <p:cNvPr id="3" name="İçerik Yer Tutucusu 2"/>
          <p:cNvSpPr>
            <a:spLocks noGrp="1"/>
          </p:cNvSpPr>
          <p:nvPr>
            <p:ph idx="1"/>
          </p:nvPr>
        </p:nvSpPr>
        <p:spPr>
          <a:xfrm>
            <a:off x="5641848" y="1600199"/>
            <a:ext cx="5445252" cy="4572001"/>
          </a:xfrm>
        </p:spPr>
        <p:txBody>
          <a:bodyPr>
            <a:normAutofit/>
          </a:bodyPr>
          <a:lstStyle>
            <a:lvl1pPr latinLnBrk="0">
              <a:defRPr lang="tr-TR" sz="2000"/>
            </a:lvl1pPr>
            <a:lvl2pPr latinLnBrk="0">
              <a:defRPr lang="tr-TR" sz="1600"/>
            </a:lvl2pPr>
            <a:lvl3pPr latinLnBrk="0">
              <a:defRPr lang="tr-TR" sz="1600"/>
            </a:lvl3pPr>
            <a:lvl4pPr latinLnBrk="0">
              <a:defRPr lang="tr-TR" sz="1400"/>
            </a:lvl4pPr>
            <a:lvl5pPr latinLnBrk="0">
              <a:defRPr lang="tr-TR" sz="1400"/>
            </a:lvl5pPr>
            <a:lvl6pPr latinLnBrk="0">
              <a:defRPr lang="tr-TR" sz="1400"/>
            </a:lvl6pPr>
            <a:lvl7pPr latinLnBrk="0">
              <a:defRPr lang="tr-TR" sz="1400"/>
            </a:lvl7pPr>
            <a:lvl8pPr latinLnBrk="0">
              <a:defRPr lang="tr-TR" sz="1400"/>
            </a:lvl8pPr>
            <a:lvl9pPr latinLnBrk="0">
              <a:defRPr lang="tr-TR" sz="1400"/>
            </a:lvl9p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Metin Yer Tutucusu 3"/>
          <p:cNvSpPr>
            <a:spLocks noGrp="1"/>
          </p:cNvSpPr>
          <p:nvPr>
            <p:ph type="body" sz="half" idx="2"/>
          </p:nvPr>
        </p:nvSpPr>
        <p:spPr>
          <a:xfrm>
            <a:off x="1104900" y="1600200"/>
            <a:ext cx="4384548" cy="4572000"/>
          </a:xfrm>
        </p:spPr>
        <p:txBody>
          <a:bodyPr>
            <a:normAutofit/>
          </a:bodyPr>
          <a:lstStyle>
            <a:lvl1pPr marL="0" indent="0" latinLnBrk="0">
              <a:spcBef>
                <a:spcPts val="1200"/>
              </a:spcBef>
              <a:buNone/>
              <a:defRPr lang="tr-TR" sz="1800"/>
            </a:lvl1pPr>
            <a:lvl2pPr marL="457200" indent="0" latinLnBrk="0">
              <a:buNone/>
              <a:defRPr lang="tr-TR" sz="1400"/>
            </a:lvl2pPr>
            <a:lvl3pPr marL="914400" indent="0" latinLnBrk="0">
              <a:buNone/>
              <a:defRPr lang="tr-TR" sz="1200"/>
            </a:lvl3pPr>
            <a:lvl4pPr marL="1371600" indent="0" latinLnBrk="0">
              <a:buNone/>
              <a:defRPr lang="tr-TR" sz="1000"/>
            </a:lvl4pPr>
            <a:lvl5pPr marL="1828800" indent="0" latinLnBrk="0">
              <a:buNone/>
              <a:defRPr lang="tr-TR" sz="1000"/>
            </a:lvl5pPr>
            <a:lvl6pPr marL="2286000" indent="0" latinLnBrk="0">
              <a:buNone/>
              <a:defRPr lang="tr-TR" sz="1000"/>
            </a:lvl6pPr>
            <a:lvl7pPr marL="2743200" indent="0" latinLnBrk="0">
              <a:buNone/>
              <a:defRPr lang="tr-TR" sz="1000"/>
            </a:lvl7pPr>
            <a:lvl8pPr marL="3200400" indent="0" latinLnBrk="0">
              <a:buNone/>
              <a:defRPr lang="tr-TR" sz="1000"/>
            </a:lvl8pPr>
            <a:lvl9pPr marL="3657600" indent="0" latinLnBrk="0">
              <a:buNone/>
              <a:defRPr lang="tr-TR" sz="1000"/>
            </a:lvl9pPr>
          </a:lstStyle>
          <a:p>
            <a:pPr lvl="0"/>
            <a:r>
              <a:rPr lang="tr-TR" dirty="0"/>
              <a:t>Asıl metin stillerini düzenlemek için tıklatın</a:t>
            </a:r>
          </a:p>
        </p:txBody>
      </p:sp>
      <p:sp>
        <p:nvSpPr>
          <p:cNvPr id="5" name="Tarih Yer Tutucusu 4"/>
          <p:cNvSpPr>
            <a:spLocks noGrp="1"/>
          </p:cNvSpPr>
          <p:nvPr>
            <p:ph type="dt" sz="half" idx="10"/>
          </p:nvPr>
        </p:nvSpPr>
        <p:spPr/>
        <p:txBody>
          <a:bodyPr/>
          <a:lstStyle/>
          <a:p>
            <a:fld id="{B8618736-BB2E-42A1-B381-F0B262629259}" type="datetime1">
              <a:rPr lang="tr-TR" smtClean="0"/>
              <a:pPr/>
              <a:t>14.11.2017</a:t>
            </a:fld>
            <a:endParaRPr lang="tr-TR" dirty="0"/>
          </a:p>
        </p:txBody>
      </p:sp>
      <p:sp>
        <p:nvSpPr>
          <p:cNvPr id="6" name="Alt Bilgi Yer Tutucusu 5"/>
          <p:cNvSpPr>
            <a:spLocks noGrp="1"/>
          </p:cNvSpPr>
          <p:nvPr>
            <p:ph type="ftr" sz="quarter" idx="11"/>
          </p:nvPr>
        </p:nvSpPr>
        <p:spPr/>
        <p:txBody>
          <a:bodyPr/>
          <a:lstStyle/>
          <a:p>
            <a:r>
              <a:rPr lang="tr-TR" smtClean="0"/>
              <a:t>Teknoloji ve Tasarım Dersi Öğretim Programı</a:t>
            </a:r>
            <a:endParaRPr lang="tr-TR" dirty="0"/>
          </a:p>
        </p:txBody>
      </p:sp>
      <p:sp>
        <p:nvSpPr>
          <p:cNvPr id="7" name="Slayt Numarası Yer Tutucusu 6"/>
          <p:cNvSpPr>
            <a:spLocks noGrp="1"/>
          </p:cNvSpPr>
          <p:nvPr>
            <p:ph type="sldNum" sz="quarter" idx="12"/>
          </p:nvPr>
        </p:nvSpPr>
        <p:spPr/>
        <p:txBody>
          <a:bodyPr/>
          <a:lstStyle/>
          <a:p>
            <a:fld id="{0FF54DE5-C571-48E8-A5BC-B369434E2F44}" type="slidenum">
              <a:rPr lang="tr-TR" smtClean="0"/>
              <a:pPr/>
              <a:t>‹#›</a:t>
            </a:fld>
            <a:endParaRPr lang="tr-TR"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tr-TR" dirty="0"/>
              <a:t>Asıl başlık stili için tıklatın</a:t>
            </a:r>
          </a:p>
        </p:txBody>
      </p:sp>
      <p:sp>
        <p:nvSpPr>
          <p:cNvPr id="3" name="Metin Yer Tutucusu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a:p>
            <a:pPr lvl="5"/>
            <a:r>
              <a:rPr lang="tr-TR" dirty="0"/>
              <a:t>Altıncı düzey</a:t>
            </a:r>
          </a:p>
          <a:p>
            <a:pPr lvl="6"/>
            <a:r>
              <a:rPr lang="tr-TR" dirty="0"/>
              <a:t>Yedinci düzey</a:t>
            </a:r>
          </a:p>
          <a:p>
            <a:pPr lvl="7"/>
            <a:r>
              <a:rPr lang="tr-TR" dirty="0"/>
              <a:t>Sekizinci düzey</a:t>
            </a:r>
          </a:p>
          <a:p>
            <a:pPr lvl="8"/>
            <a:r>
              <a:rPr lang="tr-TR" dirty="0"/>
              <a:t>Dokuzuncu düzey</a:t>
            </a:r>
          </a:p>
        </p:txBody>
      </p:sp>
      <p:sp>
        <p:nvSpPr>
          <p:cNvPr id="4" name="Tarih Yer Tutucusu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latinLnBrk="0">
              <a:defRPr lang="tr-TR" sz="1200">
                <a:solidFill>
                  <a:schemeClr val="tx1">
                    <a:lumMod val="60000"/>
                    <a:lumOff val="40000"/>
                  </a:schemeClr>
                </a:solidFill>
              </a:defRPr>
            </a:lvl1pPr>
          </a:lstStyle>
          <a:p>
            <a:fld id="{41A07F75-A41B-4E09-B689-7F627450645A}" type="datetime1">
              <a:rPr lang="tr-TR" smtClean="0"/>
              <a:pPr/>
              <a:t>14.11.2017</a:t>
            </a:fld>
            <a:endParaRPr lang="tr-TR" dirty="0"/>
          </a:p>
        </p:txBody>
      </p:sp>
      <p:sp>
        <p:nvSpPr>
          <p:cNvPr id="5" name="Alt Bilgi Yer Tutucusu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latinLnBrk="0">
              <a:defRPr lang="tr-TR" sz="1200">
                <a:solidFill>
                  <a:schemeClr val="tx1">
                    <a:lumMod val="60000"/>
                    <a:lumOff val="40000"/>
                  </a:schemeClr>
                </a:solidFill>
              </a:defRPr>
            </a:lvl1pPr>
          </a:lstStyle>
          <a:p>
            <a:r>
              <a:rPr lang="tr-TR" smtClean="0"/>
              <a:t>Teknoloji ve Tasarım Dersi Öğretim Programı</a:t>
            </a:r>
            <a:endParaRPr lang="tr-TR" dirty="0"/>
          </a:p>
        </p:txBody>
      </p:sp>
      <p:sp>
        <p:nvSpPr>
          <p:cNvPr id="6" name="Slayt Numarası Yer Tutucus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latinLnBrk="0">
              <a:defRPr lang="tr-TR" sz="1200">
                <a:solidFill>
                  <a:schemeClr val="tx1">
                    <a:lumMod val="60000"/>
                    <a:lumOff val="40000"/>
                  </a:schemeClr>
                </a:solidFill>
              </a:defRPr>
            </a:lvl1pPr>
          </a:lstStyle>
          <a:p>
            <a:fld id="{0FF54DE5-C571-48E8-A5BC-B369434E2F44}" type="slidenum">
              <a:rPr lang="tr-TR" smtClean="0"/>
              <a:pPr/>
              <a:t>‹#›</a:t>
            </a:fld>
            <a:endParaRPr lang="tr-TR" dirty="0"/>
          </a:p>
        </p:txBody>
      </p:sp>
      <p:grpSp>
        <p:nvGrpSpPr>
          <p:cNvPr id="15" name="Grup 14"/>
          <p:cNvGrpSpPr/>
          <p:nvPr/>
        </p:nvGrpSpPr>
        <p:grpSpPr>
          <a:xfrm>
            <a:off x="1103376" y="1219201"/>
            <a:ext cx="9985248" cy="84403"/>
            <a:chOff x="1073150" y="1219201"/>
            <a:chExt cx="10058400" cy="63125"/>
          </a:xfrm>
        </p:grpSpPr>
        <p:cxnSp>
          <p:nvCxnSpPr>
            <p:cNvPr id="13" name="Düz Bağlayıcı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Düz Bağlayıcı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lang="tr-T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lang="tr-T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lang="tr-T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lang="tr-T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lang="tr-T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lang="tr-T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lang="tr-T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lang="tr-T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lang="tr-T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lang="tr-TR" sz="1400" kern="1200">
          <a:solidFill>
            <a:schemeClr val="tx1"/>
          </a:solidFill>
          <a:latin typeface="+mn-lt"/>
          <a:ea typeface="+mn-ea"/>
          <a:cs typeface="+mn-cs"/>
        </a:defRPr>
      </a:lvl9pPr>
    </p:bodyStyle>
    <p:otherStyle>
      <a:defPPr>
        <a:defRPr lang="tr-TR"/>
      </a:defPPr>
      <a:lvl1pPr marL="0" algn="l" defTabSz="914400" rtl="0" eaLnBrk="1" latinLnBrk="0" hangingPunct="1">
        <a:defRPr lang="tr-TR" sz="1800" kern="1200">
          <a:solidFill>
            <a:schemeClr val="tx1"/>
          </a:solidFill>
          <a:latin typeface="+mn-lt"/>
          <a:ea typeface="+mn-ea"/>
          <a:cs typeface="+mn-cs"/>
        </a:defRPr>
      </a:lvl1pPr>
      <a:lvl2pPr marL="457200" algn="l" defTabSz="914400" rtl="0" eaLnBrk="1" latinLnBrk="0" hangingPunct="1">
        <a:defRPr lang="tr-TR" sz="1800" kern="1200">
          <a:solidFill>
            <a:schemeClr val="tx1"/>
          </a:solidFill>
          <a:latin typeface="+mn-lt"/>
          <a:ea typeface="+mn-ea"/>
          <a:cs typeface="+mn-cs"/>
        </a:defRPr>
      </a:lvl2pPr>
      <a:lvl3pPr marL="914400" algn="l" defTabSz="914400" rtl="0" eaLnBrk="1" latinLnBrk="0" hangingPunct="1">
        <a:defRPr lang="tr-TR" sz="1800" kern="1200">
          <a:solidFill>
            <a:schemeClr val="tx1"/>
          </a:solidFill>
          <a:latin typeface="+mn-lt"/>
          <a:ea typeface="+mn-ea"/>
          <a:cs typeface="+mn-cs"/>
        </a:defRPr>
      </a:lvl3pPr>
      <a:lvl4pPr marL="1371600" algn="l" defTabSz="914400" rtl="0" eaLnBrk="1" latinLnBrk="0" hangingPunct="1">
        <a:defRPr lang="tr-TR" sz="1800" kern="1200">
          <a:solidFill>
            <a:schemeClr val="tx1"/>
          </a:solidFill>
          <a:latin typeface="+mn-lt"/>
          <a:ea typeface="+mn-ea"/>
          <a:cs typeface="+mn-cs"/>
        </a:defRPr>
      </a:lvl4pPr>
      <a:lvl5pPr marL="1828800" algn="l" defTabSz="914400" rtl="0" eaLnBrk="1" latinLnBrk="0" hangingPunct="1">
        <a:defRPr lang="tr-TR" sz="1800" kern="1200">
          <a:solidFill>
            <a:schemeClr val="tx1"/>
          </a:solidFill>
          <a:latin typeface="+mn-lt"/>
          <a:ea typeface="+mn-ea"/>
          <a:cs typeface="+mn-cs"/>
        </a:defRPr>
      </a:lvl5pPr>
      <a:lvl6pPr marL="2286000" algn="l" defTabSz="914400" rtl="0" eaLnBrk="1" latinLnBrk="0" hangingPunct="1">
        <a:defRPr lang="tr-TR" sz="1800" kern="1200">
          <a:solidFill>
            <a:schemeClr val="tx1"/>
          </a:solidFill>
          <a:latin typeface="+mn-lt"/>
          <a:ea typeface="+mn-ea"/>
          <a:cs typeface="+mn-cs"/>
        </a:defRPr>
      </a:lvl6pPr>
      <a:lvl7pPr marL="2743200" algn="l" defTabSz="914400" rtl="0" eaLnBrk="1" latinLnBrk="0" hangingPunct="1">
        <a:defRPr lang="tr-TR" sz="1800" kern="1200">
          <a:solidFill>
            <a:schemeClr val="tx1"/>
          </a:solidFill>
          <a:latin typeface="+mn-lt"/>
          <a:ea typeface="+mn-ea"/>
          <a:cs typeface="+mn-cs"/>
        </a:defRPr>
      </a:lvl7pPr>
      <a:lvl8pPr marL="3200400" algn="l" defTabSz="914400" rtl="0" eaLnBrk="1" latinLnBrk="0" hangingPunct="1">
        <a:defRPr lang="tr-TR" sz="1800" kern="1200">
          <a:solidFill>
            <a:schemeClr val="tx1"/>
          </a:solidFill>
          <a:latin typeface="+mn-lt"/>
          <a:ea typeface="+mn-ea"/>
          <a:cs typeface="+mn-cs"/>
        </a:defRPr>
      </a:lvl8pPr>
      <a:lvl9pPr marL="3657600" algn="l" defTabSz="914400" rtl="0" eaLnBrk="1" latinLnBrk="0" hangingPunct="1">
        <a:defRPr lang="tr-T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5"/>
          <p:cNvSpPr>
            <a:spLocks noGrp="1"/>
          </p:cNvSpPr>
          <p:nvPr>
            <p:ph type="ctrTitle"/>
          </p:nvPr>
        </p:nvSpPr>
        <p:spPr>
          <a:xfrm>
            <a:off x="2503075" y="2589818"/>
            <a:ext cx="6724650" cy="1942622"/>
          </a:xfrm>
        </p:spPr>
        <p:txBody>
          <a:bodyPr anchor="ctr">
            <a:normAutofit/>
          </a:bodyPr>
          <a:lstStyle/>
          <a:p>
            <a:pPr algn="ctr"/>
            <a:r>
              <a:rPr lang="tr-TR" b="1" dirty="0" err="1" smtClean="0">
                <a:latin typeface="Calibri" panose="020F0502020204030204" pitchFamily="34" charset="0"/>
              </a:rPr>
              <a:t>Teknolojİ</a:t>
            </a:r>
            <a:r>
              <a:rPr lang="tr-TR" b="1" dirty="0" smtClean="0">
                <a:latin typeface="Calibri" panose="020F0502020204030204" pitchFamily="34" charset="0"/>
              </a:rPr>
              <a:t> ve </a:t>
            </a:r>
            <a:r>
              <a:rPr lang="tr-TR" b="1" dirty="0" err="1" smtClean="0">
                <a:latin typeface="Calibri" panose="020F0502020204030204" pitchFamily="34" charset="0"/>
              </a:rPr>
              <a:t>tasarIm</a:t>
            </a:r>
            <a:r>
              <a:rPr lang="tr-TR" b="1" dirty="0" smtClean="0">
                <a:latin typeface="Calibri" panose="020F0502020204030204" pitchFamily="34" charset="0"/>
              </a:rPr>
              <a:t> </a:t>
            </a:r>
            <a:r>
              <a:rPr lang="tr-TR" b="1" dirty="0" err="1" smtClean="0">
                <a:latin typeface="Calibri" panose="020F0502020204030204" pitchFamily="34" charset="0"/>
              </a:rPr>
              <a:t>dersİ</a:t>
            </a:r>
            <a:endParaRPr lang="tr-TR" b="1" dirty="0">
              <a:latin typeface="Calibri" panose="020F0502020204030204" pitchFamily="34" charset="0"/>
            </a:endParaRPr>
          </a:p>
        </p:txBody>
      </p:sp>
      <p:sp>
        <p:nvSpPr>
          <p:cNvPr id="7" name="Alt Başlık 6"/>
          <p:cNvSpPr>
            <a:spLocks noGrp="1"/>
          </p:cNvSpPr>
          <p:nvPr>
            <p:ph type="subTitle" idx="1"/>
          </p:nvPr>
        </p:nvSpPr>
        <p:spPr>
          <a:xfrm>
            <a:off x="3168501" y="4490522"/>
            <a:ext cx="5337545" cy="442353"/>
          </a:xfrm>
        </p:spPr>
        <p:txBody>
          <a:bodyPr>
            <a:noAutofit/>
          </a:bodyPr>
          <a:lstStyle/>
          <a:p>
            <a:pPr algn="ctr"/>
            <a:r>
              <a:rPr lang="tr-TR" sz="2800" b="1" dirty="0">
                <a:latin typeface="Calibri" panose="020F0502020204030204" pitchFamily="34" charset="0"/>
                <a:cs typeface="Times New Roman" panose="02020603050405020304" pitchFamily="18" charset="0"/>
              </a:rPr>
              <a:t>Öğretim Programı Tanıtım Sunusu</a:t>
            </a:r>
            <a:endParaRPr lang="tr-TR" sz="2800" b="1" dirty="0">
              <a:latin typeface="Calibri" panose="020F0502020204030204" pitchFamily="34" charset="0"/>
            </a:endParaRPr>
          </a:p>
        </p:txBody>
      </p:sp>
      <p:pic>
        <p:nvPicPr>
          <p:cNvPr id="5" name="Picture 4" descr="meb logo png ile ilgili görsel sonuc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5051" y="2526809"/>
            <a:ext cx="1702214" cy="1707906"/>
          </a:xfrm>
          <a:prstGeom prst="rect">
            <a:avLst/>
          </a:prstGeom>
          <a:noFill/>
          <a:extLst>
            <a:ext uri="{909E8E84-426E-40DD-AFC4-6F175D3DCCD1}">
              <a14:hiddenFill xmlns:a14="http://schemas.microsoft.com/office/drawing/2010/main">
                <a:solidFill>
                  <a:srgbClr val="FFFFFF"/>
                </a:solidFill>
              </a14:hiddenFill>
            </a:ext>
          </a:extLst>
        </p:spPr>
      </p:pic>
      <p:pic>
        <p:nvPicPr>
          <p:cNvPr id="9" name="Resim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77647" y="2589817"/>
            <a:ext cx="1826345" cy="1765211"/>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a:lstStyle/>
          <a:p>
            <a:pPr lvl="0"/>
            <a:r>
              <a:rPr lang="tr-TR" b="1" dirty="0">
                <a:solidFill>
                  <a:srgbClr val="678968"/>
                </a:solidFill>
                <a:latin typeface="Calibri" pitchFamily="34" charset="0"/>
                <a:cs typeface="Calibri" pitchFamily="34" charset="0"/>
              </a:rPr>
              <a:t>Ölçme ve Değerlendirme Yaklaşımı</a:t>
            </a:r>
            <a:endParaRPr lang="tr-TR" b="1" dirty="0">
              <a:solidFill>
                <a:srgbClr val="678968"/>
              </a:solidFill>
            </a:endParaRPr>
          </a:p>
        </p:txBody>
      </p:sp>
      <p:sp>
        <p:nvSpPr>
          <p:cNvPr id="5" name="Alt Bilgi Yer Tutucusu 4"/>
          <p:cNvSpPr>
            <a:spLocks noGrp="1"/>
          </p:cNvSpPr>
          <p:nvPr>
            <p:ph type="ftr" sz="quarter" idx="11"/>
          </p:nvPr>
        </p:nvSpPr>
        <p:spPr/>
        <p:txBody>
          <a:bodyPr/>
          <a:lstStyle/>
          <a:p>
            <a:r>
              <a:rPr lang="tr-TR" dirty="0" smtClean="0"/>
              <a:t>Teknoloji </a:t>
            </a:r>
            <a:r>
              <a:rPr lang="tr-TR"/>
              <a:t>ve </a:t>
            </a:r>
            <a:r>
              <a:rPr lang="tr-TR" smtClean="0"/>
              <a:t>Tasarım Dersi </a:t>
            </a:r>
            <a:r>
              <a:rPr lang="tr-TR" dirty="0"/>
              <a:t>Öğretim Programı</a:t>
            </a:r>
          </a:p>
        </p:txBody>
      </p:sp>
      <p:pic>
        <p:nvPicPr>
          <p:cNvPr id="15" name="Picture 4" descr="meb logo png ile ilgili görsel sonuc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296" y="5792435"/>
            <a:ext cx="953283" cy="956471"/>
          </a:xfrm>
          <a:prstGeom prst="rect">
            <a:avLst/>
          </a:prstGeom>
          <a:noFill/>
          <a:extLst>
            <a:ext uri="{909E8E84-426E-40DD-AFC4-6F175D3DCCD1}">
              <a14:hiddenFill xmlns:a14="http://schemas.microsoft.com/office/drawing/2010/main">
                <a:solidFill>
                  <a:srgbClr val="FFFFFF"/>
                </a:solidFill>
              </a14:hiddenFill>
            </a:ext>
          </a:extLst>
        </p:spPr>
      </p:pic>
      <p:pic>
        <p:nvPicPr>
          <p:cNvPr id="16" name="Resim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85620" y="5868635"/>
            <a:ext cx="954000" cy="922067"/>
          </a:xfrm>
          <a:prstGeom prst="rect">
            <a:avLst/>
          </a:prstGeom>
        </p:spPr>
      </p:pic>
      <p:sp>
        <p:nvSpPr>
          <p:cNvPr id="2" name="Slayt Numarası Yer Tutucusu 1"/>
          <p:cNvSpPr>
            <a:spLocks noGrp="1"/>
          </p:cNvSpPr>
          <p:nvPr>
            <p:ph type="sldNum" sz="quarter" idx="12"/>
          </p:nvPr>
        </p:nvSpPr>
        <p:spPr/>
        <p:txBody>
          <a:bodyPr/>
          <a:lstStyle/>
          <a:p>
            <a:fld id="{0FF54DE5-C571-48E8-A5BC-B369434E2F44}" type="slidenum">
              <a:rPr lang="tr-TR" smtClean="0"/>
              <a:pPr/>
              <a:t>10</a:t>
            </a:fld>
            <a:endParaRPr lang="tr-TR"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4331337" y="1444155"/>
            <a:ext cx="6471237" cy="49720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980580" y="1778140"/>
            <a:ext cx="2897738" cy="3046988"/>
          </a:xfrm>
          <a:prstGeom prst="rect">
            <a:avLst/>
          </a:prstGeom>
        </p:spPr>
        <p:txBody>
          <a:bodyPr wrap="square">
            <a:spAutoFit/>
          </a:bodyPr>
          <a:lstStyle/>
          <a:p>
            <a:r>
              <a:rPr lang="tr-TR" sz="3200" dirty="0" smtClean="0"/>
              <a:t>Çalışmalara Gönüllü Katılır</a:t>
            </a:r>
          </a:p>
          <a:p>
            <a:endParaRPr lang="tr-TR" sz="3200" dirty="0" smtClean="0"/>
          </a:p>
          <a:p>
            <a:r>
              <a:rPr lang="tr-TR" sz="3200" dirty="0" smtClean="0"/>
              <a:t>Aldığı görevi zamanında yerine getirir</a:t>
            </a:r>
            <a:endParaRPr lang="tr-TR" sz="3200" dirty="0"/>
          </a:p>
        </p:txBody>
      </p:sp>
    </p:spTree>
    <p:extLst>
      <p:ext uri="{BB962C8B-B14F-4D97-AF65-F5344CB8AC3E}">
        <p14:creationId xmlns:p14="http://schemas.microsoft.com/office/powerpoint/2010/main" val="150257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a:lstStyle/>
          <a:p>
            <a:pPr lvl="0"/>
            <a:r>
              <a:rPr lang="tr-TR" b="1" dirty="0">
                <a:solidFill>
                  <a:srgbClr val="678968"/>
                </a:solidFill>
                <a:latin typeface="Calibri" pitchFamily="34" charset="0"/>
                <a:cs typeface="Calibri" pitchFamily="34" charset="0"/>
              </a:rPr>
              <a:t>Ölçme ve Değerlendirme Yaklaşımı</a:t>
            </a:r>
            <a:endParaRPr lang="tr-TR" b="1" dirty="0">
              <a:solidFill>
                <a:srgbClr val="678968"/>
              </a:solidFill>
            </a:endParaRPr>
          </a:p>
        </p:txBody>
      </p:sp>
      <p:sp>
        <p:nvSpPr>
          <p:cNvPr id="5" name="Alt Bilgi Yer Tutucusu 4"/>
          <p:cNvSpPr>
            <a:spLocks noGrp="1"/>
          </p:cNvSpPr>
          <p:nvPr>
            <p:ph type="ftr" sz="quarter" idx="11"/>
          </p:nvPr>
        </p:nvSpPr>
        <p:spPr/>
        <p:txBody>
          <a:bodyPr/>
          <a:lstStyle/>
          <a:p>
            <a:r>
              <a:rPr lang="tr-TR" dirty="0" smtClean="0"/>
              <a:t>Teknoloji </a:t>
            </a:r>
            <a:r>
              <a:rPr lang="tr-TR" dirty="0"/>
              <a:t>ve </a:t>
            </a:r>
            <a:r>
              <a:rPr lang="tr-TR" dirty="0" smtClean="0"/>
              <a:t>Tasarım Dersi </a:t>
            </a:r>
            <a:r>
              <a:rPr lang="tr-TR" dirty="0"/>
              <a:t>Öğretim Programı</a:t>
            </a:r>
          </a:p>
        </p:txBody>
      </p:sp>
      <p:pic>
        <p:nvPicPr>
          <p:cNvPr id="15" name="Picture 4" descr="meb logo png ile ilgili görsel sonuc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296" y="5792435"/>
            <a:ext cx="953283" cy="956471"/>
          </a:xfrm>
          <a:prstGeom prst="rect">
            <a:avLst/>
          </a:prstGeom>
          <a:noFill/>
          <a:extLst>
            <a:ext uri="{909E8E84-426E-40DD-AFC4-6F175D3DCCD1}">
              <a14:hiddenFill xmlns:a14="http://schemas.microsoft.com/office/drawing/2010/main">
                <a:solidFill>
                  <a:srgbClr val="FFFFFF"/>
                </a:solidFill>
              </a14:hiddenFill>
            </a:ext>
          </a:extLst>
        </p:spPr>
      </p:pic>
      <p:pic>
        <p:nvPicPr>
          <p:cNvPr id="16" name="Resim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85620" y="5868635"/>
            <a:ext cx="954000" cy="922067"/>
          </a:xfrm>
          <a:prstGeom prst="rect">
            <a:avLst/>
          </a:prstGeom>
        </p:spPr>
      </p:pic>
      <p:sp>
        <p:nvSpPr>
          <p:cNvPr id="2" name="Slayt Numarası Yer Tutucusu 1"/>
          <p:cNvSpPr>
            <a:spLocks noGrp="1"/>
          </p:cNvSpPr>
          <p:nvPr>
            <p:ph type="sldNum" sz="quarter" idx="12"/>
          </p:nvPr>
        </p:nvSpPr>
        <p:spPr/>
        <p:txBody>
          <a:bodyPr/>
          <a:lstStyle/>
          <a:p>
            <a:fld id="{0FF54DE5-C571-48E8-A5BC-B369434E2F44}" type="slidenum">
              <a:rPr lang="tr-TR" smtClean="0"/>
              <a:pPr/>
              <a:t>11</a:t>
            </a:fld>
            <a:endParaRPr lang="tr-TR"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2684175" y="1481966"/>
            <a:ext cx="6228311" cy="48477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431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a:lstStyle/>
          <a:p>
            <a:pPr lvl="0"/>
            <a:r>
              <a:rPr lang="tr-TR" b="1" dirty="0">
                <a:solidFill>
                  <a:srgbClr val="678968"/>
                </a:solidFill>
                <a:latin typeface="Calibri" pitchFamily="34" charset="0"/>
                <a:cs typeface="Calibri" pitchFamily="34" charset="0"/>
              </a:rPr>
              <a:t>Ölçme ve Değerlendirme Yaklaşımı</a:t>
            </a:r>
            <a:endParaRPr lang="tr-TR" b="1" dirty="0">
              <a:solidFill>
                <a:srgbClr val="678968"/>
              </a:solidFill>
            </a:endParaRPr>
          </a:p>
        </p:txBody>
      </p:sp>
      <p:sp>
        <p:nvSpPr>
          <p:cNvPr id="5" name="Alt Bilgi Yer Tutucusu 4"/>
          <p:cNvSpPr>
            <a:spLocks noGrp="1"/>
          </p:cNvSpPr>
          <p:nvPr>
            <p:ph type="ftr" sz="quarter" idx="11"/>
          </p:nvPr>
        </p:nvSpPr>
        <p:spPr/>
        <p:txBody>
          <a:bodyPr/>
          <a:lstStyle/>
          <a:p>
            <a:r>
              <a:rPr lang="tr-TR" dirty="0" smtClean="0"/>
              <a:t>Teknoloji </a:t>
            </a:r>
            <a:r>
              <a:rPr lang="tr-TR"/>
              <a:t>ve </a:t>
            </a:r>
            <a:r>
              <a:rPr lang="tr-TR" smtClean="0"/>
              <a:t>Tasarım Dersi </a:t>
            </a:r>
            <a:r>
              <a:rPr lang="tr-TR" dirty="0"/>
              <a:t>Öğretim Programı</a:t>
            </a:r>
          </a:p>
        </p:txBody>
      </p:sp>
      <p:pic>
        <p:nvPicPr>
          <p:cNvPr id="15" name="Picture 4" descr="meb logo png ile ilgili görsel sonuc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296" y="5868635"/>
            <a:ext cx="877337" cy="880271"/>
          </a:xfrm>
          <a:prstGeom prst="rect">
            <a:avLst/>
          </a:prstGeom>
          <a:noFill/>
          <a:extLst>
            <a:ext uri="{909E8E84-426E-40DD-AFC4-6F175D3DCCD1}">
              <a14:hiddenFill xmlns:a14="http://schemas.microsoft.com/office/drawing/2010/main">
                <a:solidFill>
                  <a:srgbClr val="FFFFFF"/>
                </a:solidFill>
              </a14:hiddenFill>
            </a:ext>
          </a:extLst>
        </p:spPr>
      </p:pic>
      <p:pic>
        <p:nvPicPr>
          <p:cNvPr id="16" name="Resim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85620" y="5868635"/>
            <a:ext cx="954000" cy="922067"/>
          </a:xfrm>
          <a:prstGeom prst="rect">
            <a:avLst/>
          </a:prstGeom>
        </p:spPr>
      </p:pic>
      <p:sp>
        <p:nvSpPr>
          <p:cNvPr id="2" name="Slayt Numarası Yer Tutucusu 1"/>
          <p:cNvSpPr>
            <a:spLocks noGrp="1"/>
          </p:cNvSpPr>
          <p:nvPr>
            <p:ph type="sldNum" sz="quarter" idx="12"/>
          </p:nvPr>
        </p:nvSpPr>
        <p:spPr/>
        <p:txBody>
          <a:bodyPr/>
          <a:lstStyle/>
          <a:p>
            <a:fld id="{0FF54DE5-C571-48E8-A5BC-B369434E2F44}" type="slidenum">
              <a:rPr lang="tr-TR" smtClean="0"/>
              <a:pPr/>
              <a:t>12</a:t>
            </a:fld>
            <a:endParaRPr lang="tr-TR" dirty="0"/>
          </a:p>
        </p:txBody>
      </p:sp>
      <p:sp>
        <p:nvSpPr>
          <p:cNvPr id="8" name="Başlık 12"/>
          <p:cNvSpPr txBox="1">
            <a:spLocks/>
          </p:cNvSpPr>
          <p:nvPr/>
        </p:nvSpPr>
        <p:spPr>
          <a:xfrm>
            <a:off x="1095151" y="1450141"/>
            <a:ext cx="9823852" cy="357382"/>
          </a:xfrm>
          <a:prstGeom prst="rect">
            <a:avLst/>
          </a:prstGeom>
        </p:spPr>
        <p:txBody>
          <a:bodyPr vert="horz" lIns="0" tIns="45720" rIns="0" bIns="45720" rtlCol="0" anchor="b">
            <a:normAutofit fontScale="92500" lnSpcReduction="20000"/>
          </a:bodyPr>
          <a:lstStyle>
            <a:lvl1pPr algn="l" defTabSz="914400" rtl="0" eaLnBrk="1" latinLnBrk="0" hangingPunct="1">
              <a:lnSpc>
                <a:spcPct val="90000"/>
              </a:lnSpc>
              <a:spcBef>
                <a:spcPct val="0"/>
              </a:spcBef>
              <a:buNone/>
              <a:defRPr lang="tr-TR" sz="2800" kern="1200">
                <a:solidFill>
                  <a:schemeClr val="tx1"/>
                </a:solidFill>
                <a:latin typeface="+mj-lt"/>
                <a:ea typeface="+mj-ea"/>
                <a:cs typeface="+mj-cs"/>
              </a:defRPr>
            </a:lvl1pPr>
          </a:lstStyle>
          <a:p>
            <a:r>
              <a:rPr lang="tr-TR" sz="2400" b="1" dirty="0" smtClean="0">
                <a:latin typeface="Calibri" pitchFamily="34" charset="0"/>
                <a:cs typeface="Calibri" pitchFamily="34" charset="0"/>
              </a:rPr>
              <a:t>Ölçme ve Değerlendirme Yaklaşımı ile İlgili Muhtemel Sorular ve Cevaplar</a:t>
            </a:r>
            <a:endParaRPr lang="tr-TR" sz="2400" b="1" dirty="0"/>
          </a:p>
        </p:txBody>
      </p:sp>
      <p:sp>
        <p:nvSpPr>
          <p:cNvPr id="4" name="Dikdörtgen 3"/>
          <p:cNvSpPr/>
          <p:nvPr/>
        </p:nvSpPr>
        <p:spPr>
          <a:xfrm>
            <a:off x="969946" y="1899836"/>
            <a:ext cx="10970416" cy="3539430"/>
          </a:xfrm>
          <a:prstGeom prst="rect">
            <a:avLst/>
          </a:prstGeom>
        </p:spPr>
        <p:txBody>
          <a:bodyPr wrap="square">
            <a:spAutoFit/>
          </a:bodyPr>
          <a:lstStyle/>
          <a:p>
            <a:pPr marL="342900" indent="-342900">
              <a:buAutoNum type="arabicPeriod"/>
            </a:pPr>
            <a:r>
              <a:rPr lang="tr-TR" sz="3200" dirty="0" smtClean="0">
                <a:latin typeface="Calibri" pitchFamily="34" charset="0"/>
                <a:cs typeface="Calibri" pitchFamily="34" charset="0"/>
              </a:rPr>
              <a:t>Değerlendirme her ünite sonunda mı olmalı?</a:t>
            </a:r>
          </a:p>
          <a:p>
            <a:r>
              <a:rPr lang="tr-TR" sz="3200" dirty="0" smtClean="0">
                <a:latin typeface="Calibri" pitchFamily="34" charset="0"/>
                <a:cs typeface="Calibri" pitchFamily="34" charset="0"/>
              </a:rPr>
              <a:t>Değerlendirme her ünite sonunda olabileceği gibi, bilgi düzeyinde ölçme ve değerlendirme tüm ünitelerin tamamlanmasının ardından da yapılabilir. Ancak ürün ve proje değerlendirmesi, süreç ve ürünün kendisi değerlendirilerek yapılabilir. Ürün değerlendirilirken öz ve akran değerlendirme formlarından da yararlanılabilir. </a:t>
            </a:r>
          </a:p>
        </p:txBody>
      </p:sp>
    </p:spTree>
    <p:extLst>
      <p:ext uri="{BB962C8B-B14F-4D97-AF65-F5344CB8AC3E}">
        <p14:creationId xmlns:p14="http://schemas.microsoft.com/office/powerpoint/2010/main" val="306086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a:lstStyle/>
          <a:p>
            <a:pPr lvl="0"/>
            <a:r>
              <a:rPr lang="tr-TR" b="1" dirty="0">
                <a:solidFill>
                  <a:srgbClr val="678968"/>
                </a:solidFill>
                <a:latin typeface="Calibri" pitchFamily="34" charset="0"/>
                <a:cs typeface="Calibri" pitchFamily="34" charset="0"/>
              </a:rPr>
              <a:t>Ölçme ve Değerlendirme Yaklaşımı</a:t>
            </a:r>
            <a:endParaRPr lang="tr-TR" b="1" dirty="0">
              <a:solidFill>
                <a:srgbClr val="678968"/>
              </a:solidFill>
            </a:endParaRPr>
          </a:p>
        </p:txBody>
      </p:sp>
      <p:sp>
        <p:nvSpPr>
          <p:cNvPr id="5" name="Alt Bilgi Yer Tutucusu 4"/>
          <p:cNvSpPr>
            <a:spLocks noGrp="1"/>
          </p:cNvSpPr>
          <p:nvPr>
            <p:ph type="ftr" sz="quarter" idx="11"/>
          </p:nvPr>
        </p:nvSpPr>
        <p:spPr/>
        <p:txBody>
          <a:bodyPr/>
          <a:lstStyle/>
          <a:p>
            <a:r>
              <a:rPr lang="tr-TR" dirty="0" smtClean="0"/>
              <a:t>Teknoloji </a:t>
            </a:r>
            <a:r>
              <a:rPr lang="tr-TR"/>
              <a:t>ve </a:t>
            </a:r>
            <a:r>
              <a:rPr lang="tr-TR" smtClean="0"/>
              <a:t>Tasarım Dersi </a:t>
            </a:r>
            <a:r>
              <a:rPr lang="tr-TR" dirty="0"/>
              <a:t>Öğretim Programı</a:t>
            </a:r>
          </a:p>
        </p:txBody>
      </p:sp>
      <p:pic>
        <p:nvPicPr>
          <p:cNvPr id="15" name="Picture 4" descr="meb logo png ile ilgili görsel sonuc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296" y="5868635"/>
            <a:ext cx="877337" cy="880271"/>
          </a:xfrm>
          <a:prstGeom prst="rect">
            <a:avLst/>
          </a:prstGeom>
          <a:noFill/>
          <a:extLst>
            <a:ext uri="{909E8E84-426E-40DD-AFC4-6F175D3DCCD1}">
              <a14:hiddenFill xmlns:a14="http://schemas.microsoft.com/office/drawing/2010/main">
                <a:solidFill>
                  <a:srgbClr val="FFFFFF"/>
                </a:solidFill>
              </a14:hiddenFill>
            </a:ext>
          </a:extLst>
        </p:spPr>
      </p:pic>
      <p:pic>
        <p:nvPicPr>
          <p:cNvPr id="16" name="Resim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85620" y="5868635"/>
            <a:ext cx="954000" cy="922067"/>
          </a:xfrm>
          <a:prstGeom prst="rect">
            <a:avLst/>
          </a:prstGeom>
        </p:spPr>
      </p:pic>
      <p:sp>
        <p:nvSpPr>
          <p:cNvPr id="2" name="Slayt Numarası Yer Tutucusu 1"/>
          <p:cNvSpPr>
            <a:spLocks noGrp="1"/>
          </p:cNvSpPr>
          <p:nvPr>
            <p:ph type="sldNum" sz="quarter" idx="12"/>
          </p:nvPr>
        </p:nvSpPr>
        <p:spPr/>
        <p:txBody>
          <a:bodyPr/>
          <a:lstStyle/>
          <a:p>
            <a:fld id="{0FF54DE5-C571-48E8-A5BC-B369434E2F44}" type="slidenum">
              <a:rPr lang="tr-TR" smtClean="0"/>
              <a:pPr/>
              <a:t>13</a:t>
            </a:fld>
            <a:endParaRPr lang="tr-TR" dirty="0"/>
          </a:p>
        </p:txBody>
      </p:sp>
      <p:sp>
        <p:nvSpPr>
          <p:cNvPr id="8" name="Başlık 12"/>
          <p:cNvSpPr txBox="1">
            <a:spLocks/>
          </p:cNvSpPr>
          <p:nvPr/>
        </p:nvSpPr>
        <p:spPr>
          <a:xfrm>
            <a:off x="1095151" y="1450141"/>
            <a:ext cx="9823852" cy="357382"/>
          </a:xfrm>
          <a:prstGeom prst="rect">
            <a:avLst/>
          </a:prstGeom>
        </p:spPr>
        <p:txBody>
          <a:bodyPr vert="horz" lIns="0" tIns="45720" rIns="0" bIns="45720" rtlCol="0" anchor="b">
            <a:normAutofit fontScale="92500" lnSpcReduction="20000"/>
          </a:bodyPr>
          <a:lstStyle>
            <a:lvl1pPr algn="l" defTabSz="914400" rtl="0" eaLnBrk="1" latinLnBrk="0" hangingPunct="1">
              <a:lnSpc>
                <a:spcPct val="90000"/>
              </a:lnSpc>
              <a:spcBef>
                <a:spcPct val="0"/>
              </a:spcBef>
              <a:buNone/>
              <a:defRPr lang="tr-TR" sz="2800" kern="1200">
                <a:solidFill>
                  <a:schemeClr val="tx1"/>
                </a:solidFill>
                <a:latin typeface="+mj-lt"/>
                <a:ea typeface="+mj-ea"/>
                <a:cs typeface="+mj-cs"/>
              </a:defRPr>
            </a:lvl1pPr>
          </a:lstStyle>
          <a:p>
            <a:r>
              <a:rPr lang="tr-TR" sz="2400" b="1" dirty="0" smtClean="0">
                <a:latin typeface="Calibri" pitchFamily="34" charset="0"/>
                <a:cs typeface="Calibri" pitchFamily="34" charset="0"/>
              </a:rPr>
              <a:t>Ölçme ve Değerlendirme Yaklaşımı ile İlgili Muhtemel Sorular ve Cevaplar</a:t>
            </a:r>
            <a:endParaRPr lang="tr-TR" sz="2400" b="1" dirty="0"/>
          </a:p>
        </p:txBody>
      </p:sp>
      <p:sp>
        <p:nvSpPr>
          <p:cNvPr id="4" name="Dikdörtgen 3"/>
          <p:cNvSpPr/>
          <p:nvPr/>
        </p:nvSpPr>
        <p:spPr>
          <a:xfrm>
            <a:off x="969946" y="1899836"/>
            <a:ext cx="10970416" cy="3539430"/>
          </a:xfrm>
          <a:prstGeom prst="rect">
            <a:avLst/>
          </a:prstGeom>
        </p:spPr>
        <p:txBody>
          <a:bodyPr wrap="square">
            <a:spAutoFit/>
          </a:bodyPr>
          <a:lstStyle/>
          <a:p>
            <a:pPr marL="342900" indent="-342900">
              <a:buAutoNum type="arabicPeriod"/>
            </a:pPr>
            <a:r>
              <a:rPr lang="tr-TR" sz="3200" dirty="0" smtClean="0">
                <a:latin typeface="Calibri" pitchFamily="34" charset="0"/>
                <a:cs typeface="Calibri" pitchFamily="34" charset="0"/>
              </a:rPr>
              <a:t>Değerlendirme her ünite sonunda mı olmalı?</a:t>
            </a:r>
          </a:p>
          <a:p>
            <a:r>
              <a:rPr lang="tr-TR" sz="3200" dirty="0" smtClean="0">
                <a:latin typeface="Calibri" pitchFamily="34" charset="0"/>
                <a:cs typeface="Calibri" pitchFamily="34" charset="0"/>
              </a:rPr>
              <a:t>Ayrıca ürün değerlendirilirken öğretmen tarafından ölçek de hazırlanabilir. Bu ölçekte ürünün zamanında tamamlanması, özgünlüğü, işlevselliği, estetik yönü, uygulanabilir olması, ekonomik olması vb. gibi kriterler dikkate alınabilir. Bilgi düzeyini ölçmek için test, açık uçlu soru vb. ölçme araçlarından yararlanılabilir.</a:t>
            </a:r>
          </a:p>
        </p:txBody>
      </p:sp>
    </p:spTree>
    <p:extLst>
      <p:ext uri="{BB962C8B-B14F-4D97-AF65-F5344CB8AC3E}">
        <p14:creationId xmlns:p14="http://schemas.microsoft.com/office/powerpoint/2010/main" val="65488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a:lstStyle/>
          <a:p>
            <a:pPr lvl="0"/>
            <a:r>
              <a:rPr lang="tr-TR" b="1" dirty="0">
                <a:solidFill>
                  <a:srgbClr val="678968"/>
                </a:solidFill>
                <a:latin typeface="Calibri" pitchFamily="34" charset="0"/>
                <a:cs typeface="Calibri" pitchFamily="34" charset="0"/>
              </a:rPr>
              <a:t>Ölçme ve Değerlendirme Yaklaşımı</a:t>
            </a:r>
            <a:endParaRPr lang="tr-TR" b="1" dirty="0">
              <a:solidFill>
                <a:srgbClr val="678968"/>
              </a:solidFill>
            </a:endParaRPr>
          </a:p>
        </p:txBody>
      </p:sp>
      <p:sp>
        <p:nvSpPr>
          <p:cNvPr id="5" name="Alt Bilgi Yer Tutucusu 4"/>
          <p:cNvSpPr>
            <a:spLocks noGrp="1"/>
          </p:cNvSpPr>
          <p:nvPr>
            <p:ph type="ftr" sz="quarter" idx="11"/>
          </p:nvPr>
        </p:nvSpPr>
        <p:spPr/>
        <p:txBody>
          <a:bodyPr/>
          <a:lstStyle/>
          <a:p>
            <a:r>
              <a:rPr lang="tr-TR" dirty="0" smtClean="0"/>
              <a:t>Teknoloji </a:t>
            </a:r>
            <a:r>
              <a:rPr lang="tr-TR"/>
              <a:t>ve </a:t>
            </a:r>
            <a:r>
              <a:rPr lang="tr-TR" smtClean="0"/>
              <a:t>Tasarım Dersi </a:t>
            </a:r>
            <a:r>
              <a:rPr lang="tr-TR" dirty="0"/>
              <a:t>Öğretim Programı</a:t>
            </a:r>
          </a:p>
        </p:txBody>
      </p:sp>
      <p:pic>
        <p:nvPicPr>
          <p:cNvPr id="15" name="Picture 4" descr="meb logo png ile ilgili görsel sonuc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296" y="5792435"/>
            <a:ext cx="953283" cy="956471"/>
          </a:xfrm>
          <a:prstGeom prst="rect">
            <a:avLst/>
          </a:prstGeom>
          <a:noFill/>
          <a:extLst>
            <a:ext uri="{909E8E84-426E-40DD-AFC4-6F175D3DCCD1}">
              <a14:hiddenFill xmlns:a14="http://schemas.microsoft.com/office/drawing/2010/main">
                <a:solidFill>
                  <a:srgbClr val="FFFFFF"/>
                </a:solidFill>
              </a14:hiddenFill>
            </a:ext>
          </a:extLst>
        </p:spPr>
      </p:pic>
      <p:pic>
        <p:nvPicPr>
          <p:cNvPr id="16" name="Resim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85620" y="5868635"/>
            <a:ext cx="954000" cy="922067"/>
          </a:xfrm>
          <a:prstGeom prst="rect">
            <a:avLst/>
          </a:prstGeom>
        </p:spPr>
      </p:pic>
      <p:sp>
        <p:nvSpPr>
          <p:cNvPr id="2" name="Slayt Numarası Yer Tutucusu 1"/>
          <p:cNvSpPr>
            <a:spLocks noGrp="1"/>
          </p:cNvSpPr>
          <p:nvPr>
            <p:ph type="sldNum" sz="quarter" idx="12"/>
          </p:nvPr>
        </p:nvSpPr>
        <p:spPr/>
        <p:txBody>
          <a:bodyPr/>
          <a:lstStyle/>
          <a:p>
            <a:fld id="{0FF54DE5-C571-48E8-A5BC-B369434E2F44}" type="slidenum">
              <a:rPr lang="tr-TR" smtClean="0"/>
              <a:pPr/>
              <a:t>14</a:t>
            </a:fld>
            <a:endParaRPr lang="tr-TR" dirty="0"/>
          </a:p>
        </p:txBody>
      </p:sp>
      <p:sp>
        <p:nvSpPr>
          <p:cNvPr id="8" name="Başlık 12"/>
          <p:cNvSpPr txBox="1">
            <a:spLocks/>
          </p:cNvSpPr>
          <p:nvPr/>
        </p:nvSpPr>
        <p:spPr>
          <a:xfrm>
            <a:off x="1095151" y="1450141"/>
            <a:ext cx="9823852" cy="357382"/>
          </a:xfrm>
          <a:prstGeom prst="rect">
            <a:avLst/>
          </a:prstGeom>
        </p:spPr>
        <p:txBody>
          <a:bodyPr vert="horz" lIns="0" tIns="45720" rIns="0" bIns="45720" rtlCol="0" anchor="b">
            <a:normAutofit fontScale="92500" lnSpcReduction="20000"/>
          </a:bodyPr>
          <a:lstStyle>
            <a:lvl1pPr algn="l" defTabSz="914400" rtl="0" eaLnBrk="1" latinLnBrk="0" hangingPunct="1">
              <a:lnSpc>
                <a:spcPct val="90000"/>
              </a:lnSpc>
              <a:spcBef>
                <a:spcPct val="0"/>
              </a:spcBef>
              <a:buNone/>
              <a:defRPr lang="tr-TR" sz="2800" kern="1200">
                <a:solidFill>
                  <a:schemeClr val="tx1"/>
                </a:solidFill>
                <a:latin typeface="+mj-lt"/>
                <a:ea typeface="+mj-ea"/>
                <a:cs typeface="+mj-cs"/>
              </a:defRPr>
            </a:lvl1pPr>
          </a:lstStyle>
          <a:p>
            <a:r>
              <a:rPr lang="tr-TR" sz="2400" b="1" dirty="0" smtClean="0">
                <a:latin typeface="Calibri" pitchFamily="34" charset="0"/>
                <a:cs typeface="Calibri" pitchFamily="34" charset="0"/>
              </a:rPr>
              <a:t>Ölçme ve Değerlendirme Yaklaşımı ile İlgili Muhtemel Sorular ve Cevaplar</a:t>
            </a:r>
            <a:endParaRPr lang="tr-TR" sz="2400" b="1" dirty="0"/>
          </a:p>
        </p:txBody>
      </p:sp>
      <p:sp>
        <p:nvSpPr>
          <p:cNvPr id="4" name="Dikdörtgen 3"/>
          <p:cNvSpPr/>
          <p:nvPr/>
        </p:nvSpPr>
        <p:spPr>
          <a:xfrm>
            <a:off x="969946" y="1899836"/>
            <a:ext cx="10970416" cy="3046988"/>
          </a:xfrm>
          <a:prstGeom prst="rect">
            <a:avLst/>
          </a:prstGeom>
        </p:spPr>
        <p:txBody>
          <a:bodyPr wrap="square">
            <a:spAutoFit/>
          </a:bodyPr>
          <a:lstStyle/>
          <a:p>
            <a:r>
              <a:rPr lang="tr-TR" sz="3200" dirty="0" smtClean="0">
                <a:latin typeface="Calibri" pitchFamily="34" charset="0"/>
                <a:cs typeface="Calibri" pitchFamily="34" charset="0"/>
              </a:rPr>
              <a:t>Not giriş işlemleri, 8. sınıflarda eski modüle göre, 7. sınıflarda ise güncellenen modüle göre yapılmalıdır. </a:t>
            </a:r>
          </a:p>
          <a:p>
            <a:r>
              <a:rPr lang="tr-TR" sz="3200" dirty="0" smtClean="0">
                <a:latin typeface="Calibri" pitchFamily="34" charset="0"/>
                <a:cs typeface="Calibri" pitchFamily="34" charset="0"/>
              </a:rPr>
              <a:t>Bu ayrımın gerekçesi şudur: Program 7. sınıftan başlayarak uygulanacaktır. Dolayısı ile 7. sınıf programı bu yıl yürürlüğe girerken 8. sınıf eski programa göre devam edecektir. 8. sınıf ise bir sonraki yıl yürürlüğe girecektir.</a:t>
            </a:r>
          </a:p>
        </p:txBody>
      </p:sp>
    </p:spTree>
    <p:extLst>
      <p:ext uri="{BB962C8B-B14F-4D97-AF65-F5344CB8AC3E}">
        <p14:creationId xmlns:p14="http://schemas.microsoft.com/office/powerpoint/2010/main" val="231831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a:xfrm>
            <a:off x="1104900" y="76200"/>
            <a:ext cx="9980682" cy="1096962"/>
          </a:xfrm>
        </p:spPr>
        <p:txBody>
          <a:bodyPr/>
          <a:lstStyle/>
          <a:p>
            <a:pPr lvl="0"/>
            <a:r>
              <a:rPr lang="tr-TR" b="1" dirty="0" smtClean="0">
                <a:solidFill>
                  <a:schemeClr val="tx1">
                    <a:lumMod val="60000"/>
                    <a:lumOff val="40000"/>
                  </a:schemeClr>
                </a:solidFill>
                <a:latin typeface="Calibri" pitchFamily="34" charset="0"/>
                <a:cs typeface="Calibri" pitchFamily="34" charset="0"/>
              </a:rPr>
              <a:t>Bir Önceki Program ile Yenilenen Programın Farkı  </a:t>
            </a:r>
            <a:endParaRPr lang="tr-TR" b="1" dirty="0">
              <a:solidFill>
                <a:schemeClr val="tx1">
                  <a:lumMod val="60000"/>
                  <a:lumOff val="40000"/>
                </a:schemeClr>
              </a:solidFill>
            </a:endParaRPr>
          </a:p>
        </p:txBody>
      </p:sp>
      <p:pic>
        <p:nvPicPr>
          <p:cNvPr id="15" name="Picture 4" descr="meb logo png ile ilgili görsel sonuc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296" y="5792435"/>
            <a:ext cx="953283" cy="956471"/>
          </a:xfrm>
          <a:prstGeom prst="rect">
            <a:avLst/>
          </a:prstGeom>
          <a:noFill/>
          <a:extLst>
            <a:ext uri="{909E8E84-426E-40DD-AFC4-6F175D3DCCD1}">
              <a14:hiddenFill xmlns:a14="http://schemas.microsoft.com/office/drawing/2010/main">
                <a:solidFill>
                  <a:srgbClr val="FFFFFF"/>
                </a:solidFill>
              </a14:hiddenFill>
            </a:ext>
          </a:extLst>
        </p:spPr>
      </p:pic>
      <p:pic>
        <p:nvPicPr>
          <p:cNvPr id="16" name="Resim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85620" y="5868635"/>
            <a:ext cx="954000" cy="922067"/>
          </a:xfrm>
          <a:prstGeom prst="rect">
            <a:avLst/>
          </a:prstGeom>
        </p:spPr>
      </p:pic>
      <p:sp>
        <p:nvSpPr>
          <p:cNvPr id="5" name="Alt Bilgi Yer Tutucusu 4"/>
          <p:cNvSpPr>
            <a:spLocks noGrp="1"/>
          </p:cNvSpPr>
          <p:nvPr>
            <p:ph type="ftr" sz="quarter" idx="11"/>
          </p:nvPr>
        </p:nvSpPr>
        <p:spPr/>
        <p:txBody>
          <a:bodyPr/>
          <a:lstStyle/>
          <a:p>
            <a:r>
              <a:rPr lang="tr-TR" dirty="0" smtClean="0"/>
              <a:t>Teknoloji ve Tasarım Dersi </a:t>
            </a:r>
            <a:r>
              <a:rPr lang="tr-TR" dirty="0"/>
              <a:t>Öğretim Programı</a:t>
            </a:r>
          </a:p>
        </p:txBody>
      </p:sp>
      <p:sp>
        <p:nvSpPr>
          <p:cNvPr id="2" name="Slayt Numarası Yer Tutucusu 1"/>
          <p:cNvSpPr>
            <a:spLocks noGrp="1"/>
          </p:cNvSpPr>
          <p:nvPr>
            <p:ph type="sldNum" sz="quarter" idx="12"/>
          </p:nvPr>
        </p:nvSpPr>
        <p:spPr/>
        <p:txBody>
          <a:bodyPr/>
          <a:lstStyle/>
          <a:p>
            <a:fld id="{0FF54DE5-C571-48E8-A5BC-B369434E2F44}" type="slidenum">
              <a:rPr lang="tr-TR" smtClean="0"/>
              <a:pPr/>
              <a:t>2</a:t>
            </a:fld>
            <a:endParaRPr lang="tr-TR" dirty="0"/>
          </a:p>
        </p:txBody>
      </p:sp>
      <p:pic>
        <p:nvPicPr>
          <p:cNvPr id="6" name="Resim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93560" y="1466719"/>
            <a:ext cx="5403602" cy="4629086"/>
          </a:xfrm>
          <a:prstGeom prst="rect">
            <a:avLst/>
          </a:prstGeom>
          <a:ln>
            <a:noFill/>
          </a:ln>
          <a:effectLst>
            <a:outerShdw blurRad="292100" dist="139700" dir="2700000" algn="tl" rotWithShape="0">
              <a:srgbClr val="333333">
                <a:alpha val="65000"/>
              </a:srgbClr>
            </a:outerShdw>
          </a:effectLst>
        </p:spPr>
      </p:pic>
      <p:sp>
        <p:nvSpPr>
          <p:cNvPr id="3" name="Dikdörtgen 2"/>
          <p:cNvSpPr/>
          <p:nvPr/>
        </p:nvSpPr>
        <p:spPr>
          <a:xfrm>
            <a:off x="980579" y="1619132"/>
            <a:ext cx="3260345" cy="4324261"/>
          </a:xfrm>
          <a:prstGeom prst="rect">
            <a:avLst/>
          </a:prstGeom>
        </p:spPr>
        <p:txBody>
          <a:bodyPr wrap="square">
            <a:spAutoFit/>
          </a:bodyPr>
          <a:lstStyle/>
          <a:p>
            <a:pPr lvl="0"/>
            <a:r>
              <a:rPr lang="tr-TR" sz="2500" dirty="0" smtClean="0"/>
              <a:t>8.Öğretim </a:t>
            </a:r>
            <a:r>
              <a:rPr lang="tr-TR" sz="2500" dirty="0"/>
              <a:t>Programı’nın sağlıklı ve verimli bir şekilde yürütülmesi için öğretmen ön hazırlık yaparak öğrencilerin teknoloji ve tasarım okuryazarı bireyler olarak yetişmelerini sağlayacak etkinlikler planlamalıdır.</a:t>
            </a:r>
          </a:p>
        </p:txBody>
      </p:sp>
    </p:spTree>
    <p:extLst>
      <p:ext uri="{BB962C8B-B14F-4D97-AF65-F5344CB8AC3E}">
        <p14:creationId xmlns:p14="http://schemas.microsoft.com/office/powerpoint/2010/main" val="418974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a:lstStyle/>
          <a:p>
            <a:pPr lvl="0"/>
            <a:r>
              <a:rPr lang="tr-TR" b="1" dirty="0">
                <a:solidFill>
                  <a:schemeClr val="tx1">
                    <a:lumMod val="60000"/>
                    <a:lumOff val="40000"/>
                  </a:schemeClr>
                </a:solidFill>
                <a:latin typeface="Calibri" pitchFamily="34" charset="0"/>
                <a:cs typeface="Calibri" pitchFamily="34" charset="0"/>
              </a:rPr>
              <a:t>Programın Genel Amaçları</a:t>
            </a:r>
            <a:endParaRPr lang="tr-TR" b="1" dirty="0">
              <a:solidFill>
                <a:schemeClr val="tx1">
                  <a:lumMod val="60000"/>
                  <a:lumOff val="40000"/>
                </a:schemeClr>
              </a:solidFill>
            </a:endParaRPr>
          </a:p>
        </p:txBody>
      </p:sp>
      <p:sp>
        <p:nvSpPr>
          <p:cNvPr id="2" name="İçerik Yer Tutucusu 1"/>
          <p:cNvSpPr>
            <a:spLocks noGrp="1"/>
          </p:cNvSpPr>
          <p:nvPr>
            <p:ph sz="half" idx="2"/>
          </p:nvPr>
        </p:nvSpPr>
        <p:spPr>
          <a:xfrm>
            <a:off x="1104901" y="1569534"/>
            <a:ext cx="4113486" cy="2324549"/>
          </a:xfrm>
        </p:spPr>
        <p:txBody>
          <a:bodyPr>
            <a:noAutofit/>
          </a:bodyPr>
          <a:lstStyle/>
          <a:p>
            <a:pPr marL="0" indent="0">
              <a:spcBef>
                <a:spcPts val="1200"/>
              </a:spcBef>
              <a:buNone/>
            </a:pPr>
            <a:r>
              <a:rPr lang="tr-TR" sz="3200" dirty="0" smtClean="0">
                <a:latin typeface="Calibri" pitchFamily="34" charset="0"/>
                <a:cs typeface="Calibri" pitchFamily="34" charset="0"/>
              </a:rPr>
              <a:t>Bilgileri g</a:t>
            </a:r>
            <a:r>
              <a:rPr lang="tr-TR" sz="3200" dirty="0" smtClean="0">
                <a:latin typeface="Calibri" panose="020F0502020204030204" pitchFamily="34" charset="0"/>
              </a:rPr>
              <a:t>örselleştirme </a:t>
            </a:r>
            <a:r>
              <a:rPr lang="tr-TR" sz="3200" dirty="0">
                <a:latin typeface="Calibri" panose="020F0502020204030204" pitchFamily="34" charset="0"/>
              </a:rPr>
              <a:t>becerisi </a:t>
            </a:r>
            <a:r>
              <a:rPr lang="tr-TR" sz="3200" dirty="0" smtClean="0">
                <a:latin typeface="Calibri" panose="020F0502020204030204" pitchFamily="34" charset="0"/>
              </a:rPr>
              <a:t>kazandırmak</a:t>
            </a:r>
            <a:endParaRPr lang="tr-TR" sz="3200" dirty="0">
              <a:latin typeface="Calibri" panose="020F0502020204030204" pitchFamily="34" charset="0"/>
            </a:endParaRPr>
          </a:p>
          <a:p>
            <a:pPr marL="0" indent="0">
              <a:spcBef>
                <a:spcPts val="1200"/>
              </a:spcBef>
              <a:buNone/>
            </a:pPr>
            <a:r>
              <a:rPr lang="tr-TR" sz="3200" dirty="0" smtClean="0">
                <a:latin typeface="Calibri" panose="020F0502020204030204" pitchFamily="34" charset="0"/>
              </a:rPr>
              <a:t>Özgün </a:t>
            </a:r>
            <a:r>
              <a:rPr lang="tr-TR" sz="3200" dirty="0">
                <a:latin typeface="Calibri" panose="020F0502020204030204" pitchFamily="34" charset="0"/>
              </a:rPr>
              <a:t>ve yenilikçi düşünme becerileri </a:t>
            </a:r>
            <a:r>
              <a:rPr lang="tr-TR" sz="3200" dirty="0" smtClean="0">
                <a:latin typeface="Calibri" panose="020F0502020204030204" pitchFamily="34" charset="0"/>
              </a:rPr>
              <a:t>kazandırmak</a:t>
            </a:r>
          </a:p>
        </p:txBody>
      </p:sp>
      <p:sp>
        <p:nvSpPr>
          <p:cNvPr id="5" name="Alt Bilgi Yer Tutucusu 4"/>
          <p:cNvSpPr>
            <a:spLocks noGrp="1"/>
          </p:cNvSpPr>
          <p:nvPr>
            <p:ph type="ftr" sz="quarter" idx="11"/>
          </p:nvPr>
        </p:nvSpPr>
        <p:spPr/>
        <p:txBody>
          <a:bodyPr/>
          <a:lstStyle/>
          <a:p>
            <a:r>
              <a:rPr lang="tr-TR" dirty="0" smtClean="0"/>
              <a:t>Teknoloji ve Tasarım </a:t>
            </a:r>
            <a:r>
              <a:rPr lang="tr-TR" dirty="0"/>
              <a:t>Dersi Öğretim Programı</a:t>
            </a:r>
          </a:p>
        </p:txBody>
      </p:sp>
      <p:pic>
        <p:nvPicPr>
          <p:cNvPr id="15" name="Picture 4" descr="meb logo png ile ilgili görsel sonuc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296" y="5792435"/>
            <a:ext cx="953283" cy="956471"/>
          </a:xfrm>
          <a:prstGeom prst="rect">
            <a:avLst/>
          </a:prstGeom>
          <a:noFill/>
          <a:extLst>
            <a:ext uri="{909E8E84-426E-40DD-AFC4-6F175D3DCCD1}">
              <a14:hiddenFill xmlns:a14="http://schemas.microsoft.com/office/drawing/2010/main">
                <a:solidFill>
                  <a:srgbClr val="FFFFFF"/>
                </a:solidFill>
              </a14:hiddenFill>
            </a:ext>
          </a:extLst>
        </p:spPr>
      </p:pic>
      <p:pic>
        <p:nvPicPr>
          <p:cNvPr id="16" name="Resim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85620" y="5868635"/>
            <a:ext cx="954000" cy="922067"/>
          </a:xfrm>
          <a:prstGeom prst="rect">
            <a:avLst/>
          </a:prstGeom>
        </p:spPr>
      </p:pic>
      <p:sp>
        <p:nvSpPr>
          <p:cNvPr id="3" name="Slayt Numarası Yer Tutucusu 2"/>
          <p:cNvSpPr>
            <a:spLocks noGrp="1"/>
          </p:cNvSpPr>
          <p:nvPr>
            <p:ph type="sldNum" sz="quarter" idx="12"/>
          </p:nvPr>
        </p:nvSpPr>
        <p:spPr/>
        <p:txBody>
          <a:bodyPr/>
          <a:lstStyle/>
          <a:p>
            <a:fld id="{0FF54DE5-C571-48E8-A5BC-B369434E2F44}" type="slidenum">
              <a:rPr lang="tr-TR" smtClean="0"/>
              <a:pPr/>
              <a:t>3</a:t>
            </a:fld>
            <a:endParaRPr lang="tr-TR" dirty="0"/>
          </a:p>
        </p:txBody>
      </p:sp>
      <p:pic>
        <p:nvPicPr>
          <p:cNvPr id="6" name="Resim 5"/>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5329901" y="1495997"/>
            <a:ext cx="5574327" cy="4605257"/>
          </a:xfrm>
          <a:prstGeom prst="rect">
            <a:avLst/>
          </a:prstGeom>
        </p:spPr>
      </p:pic>
    </p:spTree>
    <p:extLst>
      <p:ext uri="{BB962C8B-B14F-4D97-AF65-F5344CB8AC3E}">
        <p14:creationId xmlns:p14="http://schemas.microsoft.com/office/powerpoint/2010/main" val="279490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a:lstStyle/>
          <a:p>
            <a:pPr lvl="0"/>
            <a:r>
              <a:rPr lang="tr-TR" b="1" dirty="0">
                <a:solidFill>
                  <a:schemeClr val="tx1">
                    <a:lumMod val="60000"/>
                    <a:lumOff val="40000"/>
                  </a:schemeClr>
                </a:solidFill>
                <a:latin typeface="Calibri" pitchFamily="34" charset="0"/>
                <a:cs typeface="Calibri" pitchFamily="34" charset="0"/>
              </a:rPr>
              <a:t>Programın Genel Amaçları</a:t>
            </a:r>
            <a:endParaRPr lang="tr-TR" b="1" dirty="0">
              <a:solidFill>
                <a:schemeClr val="tx1">
                  <a:lumMod val="60000"/>
                  <a:lumOff val="40000"/>
                </a:schemeClr>
              </a:solidFill>
            </a:endParaRPr>
          </a:p>
        </p:txBody>
      </p:sp>
      <p:sp>
        <p:nvSpPr>
          <p:cNvPr id="8" name="İçerik Yer Tutucusu 7"/>
          <p:cNvSpPr>
            <a:spLocks noGrp="1"/>
          </p:cNvSpPr>
          <p:nvPr>
            <p:ph sz="half" idx="1"/>
          </p:nvPr>
        </p:nvSpPr>
        <p:spPr>
          <a:xfrm>
            <a:off x="1104900" y="1600200"/>
            <a:ext cx="4094421" cy="4068806"/>
          </a:xfrm>
          <a:prstGeom prst="rect">
            <a:avLst/>
          </a:prstGeom>
        </p:spPr>
        <p:txBody>
          <a:bodyPr wrap="square">
            <a:spAutoFit/>
          </a:bodyPr>
          <a:lstStyle/>
          <a:p>
            <a:pPr marL="0" indent="0">
              <a:spcBef>
                <a:spcPts val="1200"/>
              </a:spcBef>
              <a:buNone/>
            </a:pPr>
            <a:r>
              <a:rPr lang="tr-TR" sz="3200" dirty="0" smtClean="0">
                <a:latin typeface="Calibri" panose="020F0502020204030204" pitchFamily="34" charset="0"/>
              </a:rPr>
              <a:t>Doğal </a:t>
            </a:r>
            <a:r>
              <a:rPr lang="tr-TR" sz="3200" dirty="0">
                <a:latin typeface="Calibri" panose="020F0502020204030204" pitchFamily="34" charset="0"/>
              </a:rPr>
              <a:t>ve beşerî bilimlere </a:t>
            </a:r>
            <a:r>
              <a:rPr lang="tr-TR" sz="3200" dirty="0" smtClean="0">
                <a:latin typeface="Calibri" panose="020F0502020204030204" pitchFamily="34" charset="0"/>
              </a:rPr>
              <a:t>merak </a:t>
            </a:r>
            <a:r>
              <a:rPr lang="tr-TR" sz="3200" dirty="0">
                <a:latin typeface="Calibri" panose="020F0502020204030204" pitchFamily="34" charset="0"/>
              </a:rPr>
              <a:t>uyandırarak ve tutum geliştirerek elde edilecek </a:t>
            </a:r>
            <a:r>
              <a:rPr lang="tr-TR" sz="3200" dirty="0" smtClean="0">
                <a:latin typeface="Calibri" panose="020F0502020204030204" pitchFamily="34" charset="0"/>
              </a:rPr>
              <a:t>bilgilerin, fikir ve tasarım </a:t>
            </a:r>
            <a:r>
              <a:rPr lang="tr-TR" sz="3200" dirty="0">
                <a:latin typeface="Calibri" panose="020F0502020204030204" pitchFamily="34" charset="0"/>
              </a:rPr>
              <a:t>yoluyla </a:t>
            </a:r>
            <a:r>
              <a:rPr lang="tr-TR" sz="3200" dirty="0" err="1">
                <a:latin typeface="Calibri" panose="020F0502020204030204" pitchFamily="34" charset="0"/>
              </a:rPr>
              <a:t>ürünleştirilebileceği</a:t>
            </a:r>
            <a:r>
              <a:rPr lang="tr-TR" sz="3200" dirty="0">
                <a:latin typeface="Calibri" panose="020F0502020204030204" pitchFamily="34" charset="0"/>
              </a:rPr>
              <a:t> konusunda bilinç </a:t>
            </a:r>
            <a:r>
              <a:rPr lang="tr-TR" sz="3200" dirty="0" smtClean="0">
                <a:latin typeface="Calibri" panose="020F0502020204030204" pitchFamily="34" charset="0"/>
              </a:rPr>
              <a:t>kazandırmak</a:t>
            </a:r>
            <a:endParaRPr lang="tr-TR" sz="3200" dirty="0">
              <a:latin typeface="Calibri" panose="020F0502020204030204" pitchFamily="34" charset="0"/>
            </a:endParaRPr>
          </a:p>
          <a:p>
            <a:pPr marL="0" indent="0">
              <a:spcBef>
                <a:spcPts val="1200"/>
              </a:spcBef>
              <a:buNone/>
            </a:pPr>
            <a:endParaRPr lang="tr-TR" dirty="0">
              <a:latin typeface="Calibri" panose="020F0502020204030204" pitchFamily="34" charset="0"/>
            </a:endParaRPr>
          </a:p>
        </p:txBody>
      </p:sp>
      <p:sp>
        <p:nvSpPr>
          <p:cNvPr id="5" name="Alt Bilgi Yer Tutucusu 4"/>
          <p:cNvSpPr>
            <a:spLocks noGrp="1"/>
          </p:cNvSpPr>
          <p:nvPr>
            <p:ph type="ftr" sz="quarter" idx="11"/>
          </p:nvPr>
        </p:nvSpPr>
        <p:spPr/>
        <p:txBody>
          <a:bodyPr/>
          <a:lstStyle/>
          <a:p>
            <a:r>
              <a:rPr lang="tr-TR" dirty="0" smtClean="0"/>
              <a:t>Teknoloji ve Tasarım </a:t>
            </a:r>
            <a:r>
              <a:rPr lang="tr-TR" dirty="0"/>
              <a:t>Dersi Öğretim Programı</a:t>
            </a:r>
          </a:p>
        </p:txBody>
      </p:sp>
      <p:pic>
        <p:nvPicPr>
          <p:cNvPr id="15" name="Picture 4" descr="meb logo png ile ilgili görsel sonuc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296" y="5792435"/>
            <a:ext cx="953283" cy="956471"/>
          </a:xfrm>
          <a:prstGeom prst="rect">
            <a:avLst/>
          </a:prstGeom>
          <a:noFill/>
          <a:extLst>
            <a:ext uri="{909E8E84-426E-40DD-AFC4-6F175D3DCCD1}">
              <a14:hiddenFill xmlns:a14="http://schemas.microsoft.com/office/drawing/2010/main">
                <a:solidFill>
                  <a:srgbClr val="FFFFFF"/>
                </a:solidFill>
              </a14:hiddenFill>
            </a:ext>
          </a:extLst>
        </p:spPr>
      </p:pic>
      <p:pic>
        <p:nvPicPr>
          <p:cNvPr id="16" name="Resim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85620" y="5868635"/>
            <a:ext cx="954000" cy="922067"/>
          </a:xfrm>
          <a:prstGeom prst="rect">
            <a:avLst/>
          </a:prstGeom>
        </p:spPr>
      </p:pic>
      <p:sp>
        <p:nvSpPr>
          <p:cNvPr id="3" name="Slayt Numarası Yer Tutucusu 2"/>
          <p:cNvSpPr>
            <a:spLocks noGrp="1"/>
          </p:cNvSpPr>
          <p:nvPr>
            <p:ph type="sldNum" sz="quarter" idx="12"/>
          </p:nvPr>
        </p:nvSpPr>
        <p:spPr/>
        <p:txBody>
          <a:bodyPr/>
          <a:lstStyle/>
          <a:p>
            <a:fld id="{0FF54DE5-C571-48E8-A5BC-B369434E2F44}" type="slidenum">
              <a:rPr lang="tr-TR" smtClean="0"/>
              <a:pPr/>
              <a:t>4</a:t>
            </a:fld>
            <a:endParaRPr lang="tr-TR" dirty="0"/>
          </a:p>
        </p:txBody>
      </p:sp>
      <p:pic>
        <p:nvPicPr>
          <p:cNvPr id="6" name="Resim 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19800" y="1600199"/>
            <a:ext cx="4356100" cy="4622800"/>
          </a:xfrm>
          <a:prstGeom prst="rect">
            <a:avLst/>
          </a:prstGeom>
        </p:spPr>
      </p:pic>
    </p:spTree>
    <p:extLst>
      <p:ext uri="{BB962C8B-B14F-4D97-AF65-F5344CB8AC3E}">
        <p14:creationId xmlns:p14="http://schemas.microsoft.com/office/powerpoint/2010/main" val="17300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a:lstStyle/>
          <a:p>
            <a:pPr lvl="0"/>
            <a:r>
              <a:rPr lang="tr-TR" b="1" dirty="0">
                <a:solidFill>
                  <a:srgbClr val="72634E"/>
                </a:solidFill>
                <a:latin typeface="Calibri" pitchFamily="34" charset="0"/>
                <a:cs typeface="Calibri" pitchFamily="34" charset="0"/>
              </a:rPr>
              <a:t>Programda Rehberlik</a:t>
            </a:r>
            <a:endParaRPr lang="tr-TR" b="1" dirty="0">
              <a:solidFill>
                <a:srgbClr val="72634E"/>
              </a:solidFill>
            </a:endParaRPr>
          </a:p>
        </p:txBody>
      </p:sp>
      <p:sp>
        <p:nvSpPr>
          <p:cNvPr id="5" name="Alt Bilgi Yer Tutucusu 4"/>
          <p:cNvSpPr>
            <a:spLocks noGrp="1"/>
          </p:cNvSpPr>
          <p:nvPr>
            <p:ph type="ftr" sz="quarter" idx="11"/>
          </p:nvPr>
        </p:nvSpPr>
        <p:spPr/>
        <p:txBody>
          <a:bodyPr/>
          <a:lstStyle/>
          <a:p>
            <a:r>
              <a:rPr lang="tr-TR" smtClean="0"/>
              <a:t>Teknoloji ve Tasarım Dersi Öğretim Programı</a:t>
            </a:r>
            <a:endParaRPr lang="tr-TR" dirty="0"/>
          </a:p>
        </p:txBody>
      </p:sp>
      <p:pic>
        <p:nvPicPr>
          <p:cNvPr id="15" name="Picture 4" descr="meb logo png ile ilgili görsel sonuc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296" y="5792435"/>
            <a:ext cx="953283" cy="956471"/>
          </a:xfrm>
          <a:prstGeom prst="rect">
            <a:avLst/>
          </a:prstGeom>
          <a:noFill/>
          <a:extLst>
            <a:ext uri="{909E8E84-426E-40DD-AFC4-6F175D3DCCD1}">
              <a14:hiddenFill xmlns:a14="http://schemas.microsoft.com/office/drawing/2010/main">
                <a:solidFill>
                  <a:srgbClr val="FFFFFF"/>
                </a:solidFill>
              </a14:hiddenFill>
            </a:ext>
          </a:extLst>
        </p:spPr>
      </p:pic>
      <p:pic>
        <p:nvPicPr>
          <p:cNvPr id="16" name="Resim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85620" y="5868635"/>
            <a:ext cx="954000" cy="922067"/>
          </a:xfrm>
          <a:prstGeom prst="rect">
            <a:avLst/>
          </a:prstGeom>
        </p:spPr>
      </p:pic>
      <p:graphicFrame>
        <p:nvGraphicFramePr>
          <p:cNvPr id="10" name="İçerik Yer Tutucusu 3"/>
          <p:cNvGraphicFramePr>
            <a:graphicFrameLocks/>
          </p:cNvGraphicFramePr>
          <p:nvPr>
            <p:extLst>
              <p:ext uri="{D42A27DB-BD31-4B8C-83A1-F6EECF244321}">
                <p14:modId xmlns:p14="http://schemas.microsoft.com/office/powerpoint/2010/main" val="128802025"/>
              </p:ext>
            </p:extLst>
          </p:nvPr>
        </p:nvGraphicFramePr>
        <p:xfrm>
          <a:off x="2047610" y="1552353"/>
          <a:ext cx="8063952" cy="45294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Slayt Numarası Yer Tutucusu 1"/>
          <p:cNvSpPr>
            <a:spLocks noGrp="1"/>
          </p:cNvSpPr>
          <p:nvPr>
            <p:ph type="sldNum" sz="quarter" idx="12"/>
          </p:nvPr>
        </p:nvSpPr>
        <p:spPr/>
        <p:txBody>
          <a:bodyPr/>
          <a:lstStyle/>
          <a:p>
            <a:fld id="{0FF54DE5-C571-48E8-A5BC-B369434E2F44}" type="slidenum">
              <a:rPr lang="tr-TR" smtClean="0"/>
              <a:pPr/>
              <a:t>5</a:t>
            </a:fld>
            <a:endParaRPr lang="tr-TR" dirty="0"/>
          </a:p>
        </p:txBody>
      </p:sp>
    </p:spTree>
    <p:extLst>
      <p:ext uri="{BB962C8B-B14F-4D97-AF65-F5344CB8AC3E}">
        <p14:creationId xmlns:p14="http://schemas.microsoft.com/office/powerpoint/2010/main" val="674076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a:lstStyle/>
          <a:p>
            <a:pPr lvl="0"/>
            <a:r>
              <a:rPr lang="tr-TR" b="1" dirty="0">
                <a:solidFill>
                  <a:srgbClr val="678968"/>
                </a:solidFill>
                <a:latin typeface="Calibri" pitchFamily="34" charset="0"/>
                <a:cs typeface="Calibri" pitchFamily="34" charset="0"/>
              </a:rPr>
              <a:t>Ölçme ve Değerlendirme Yaklaşımı</a:t>
            </a:r>
            <a:endParaRPr lang="tr-TR" b="1" dirty="0">
              <a:solidFill>
                <a:srgbClr val="678968"/>
              </a:solidFill>
            </a:endParaRPr>
          </a:p>
        </p:txBody>
      </p:sp>
      <p:sp>
        <p:nvSpPr>
          <p:cNvPr id="5" name="Alt Bilgi Yer Tutucusu 4"/>
          <p:cNvSpPr>
            <a:spLocks noGrp="1"/>
          </p:cNvSpPr>
          <p:nvPr>
            <p:ph type="ftr" sz="quarter" idx="11"/>
          </p:nvPr>
        </p:nvSpPr>
        <p:spPr/>
        <p:txBody>
          <a:bodyPr/>
          <a:lstStyle/>
          <a:p>
            <a:r>
              <a:rPr lang="tr-TR" dirty="0" smtClean="0"/>
              <a:t>Teknoloji </a:t>
            </a:r>
            <a:r>
              <a:rPr lang="tr-TR"/>
              <a:t>ve </a:t>
            </a:r>
            <a:r>
              <a:rPr lang="tr-TR" smtClean="0"/>
              <a:t>Tasarım Dersi </a:t>
            </a:r>
            <a:r>
              <a:rPr lang="tr-TR" dirty="0"/>
              <a:t>Öğretim Programı</a:t>
            </a:r>
          </a:p>
        </p:txBody>
      </p:sp>
      <p:pic>
        <p:nvPicPr>
          <p:cNvPr id="15" name="Picture 4" descr="meb logo png ile ilgili görsel sonuc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296" y="5792435"/>
            <a:ext cx="953283" cy="956471"/>
          </a:xfrm>
          <a:prstGeom prst="rect">
            <a:avLst/>
          </a:prstGeom>
          <a:noFill/>
          <a:extLst>
            <a:ext uri="{909E8E84-426E-40DD-AFC4-6F175D3DCCD1}">
              <a14:hiddenFill xmlns:a14="http://schemas.microsoft.com/office/drawing/2010/main">
                <a:solidFill>
                  <a:srgbClr val="FFFFFF"/>
                </a:solidFill>
              </a14:hiddenFill>
            </a:ext>
          </a:extLst>
        </p:spPr>
      </p:pic>
      <p:pic>
        <p:nvPicPr>
          <p:cNvPr id="16" name="Resim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85620" y="5868635"/>
            <a:ext cx="954000" cy="922067"/>
          </a:xfrm>
          <a:prstGeom prst="rect">
            <a:avLst/>
          </a:prstGeom>
        </p:spPr>
      </p:pic>
      <p:graphicFrame>
        <p:nvGraphicFramePr>
          <p:cNvPr id="6" name="Diyagram 5"/>
          <p:cNvGraphicFramePr/>
          <p:nvPr>
            <p:extLst>
              <p:ext uri="{D42A27DB-BD31-4B8C-83A1-F6EECF244321}">
                <p14:modId xmlns:p14="http://schemas.microsoft.com/office/powerpoint/2010/main" val="4005446749"/>
              </p:ext>
            </p:extLst>
          </p:nvPr>
        </p:nvGraphicFramePr>
        <p:xfrm>
          <a:off x="1775637" y="1573620"/>
          <a:ext cx="8480606" cy="45985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Slayt Numarası Yer Tutucusu 1"/>
          <p:cNvSpPr>
            <a:spLocks noGrp="1"/>
          </p:cNvSpPr>
          <p:nvPr>
            <p:ph type="sldNum" sz="quarter" idx="12"/>
          </p:nvPr>
        </p:nvSpPr>
        <p:spPr/>
        <p:txBody>
          <a:bodyPr/>
          <a:lstStyle/>
          <a:p>
            <a:fld id="{0FF54DE5-C571-48E8-A5BC-B369434E2F44}" type="slidenum">
              <a:rPr lang="tr-TR" smtClean="0"/>
              <a:pPr/>
              <a:t>6</a:t>
            </a:fld>
            <a:endParaRPr lang="tr-TR" dirty="0"/>
          </a:p>
        </p:txBody>
      </p:sp>
    </p:spTree>
    <p:extLst>
      <p:ext uri="{BB962C8B-B14F-4D97-AF65-F5344CB8AC3E}">
        <p14:creationId xmlns:p14="http://schemas.microsoft.com/office/powerpoint/2010/main" val="180447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a:lstStyle/>
          <a:p>
            <a:pPr lvl="0"/>
            <a:r>
              <a:rPr lang="tr-TR" b="1" dirty="0">
                <a:solidFill>
                  <a:srgbClr val="678968"/>
                </a:solidFill>
                <a:latin typeface="Calibri" pitchFamily="34" charset="0"/>
                <a:cs typeface="Calibri" pitchFamily="34" charset="0"/>
              </a:rPr>
              <a:t>Ölçme ve Değerlendirme Yaklaşımı</a:t>
            </a:r>
            <a:endParaRPr lang="tr-TR" b="1" dirty="0">
              <a:solidFill>
                <a:srgbClr val="678968"/>
              </a:solidFill>
            </a:endParaRPr>
          </a:p>
        </p:txBody>
      </p:sp>
      <p:sp>
        <p:nvSpPr>
          <p:cNvPr id="5" name="Alt Bilgi Yer Tutucusu 4"/>
          <p:cNvSpPr>
            <a:spLocks noGrp="1"/>
          </p:cNvSpPr>
          <p:nvPr>
            <p:ph type="ftr" sz="quarter" idx="11"/>
          </p:nvPr>
        </p:nvSpPr>
        <p:spPr/>
        <p:txBody>
          <a:bodyPr/>
          <a:lstStyle/>
          <a:p>
            <a:r>
              <a:rPr lang="tr-TR" dirty="0" smtClean="0"/>
              <a:t>Teknoloji </a:t>
            </a:r>
            <a:r>
              <a:rPr lang="tr-TR" dirty="0"/>
              <a:t>ve </a:t>
            </a:r>
            <a:r>
              <a:rPr lang="tr-TR" dirty="0" smtClean="0"/>
              <a:t>Tasarım Dersi </a:t>
            </a:r>
            <a:r>
              <a:rPr lang="tr-TR" dirty="0"/>
              <a:t>Öğretim Programı</a:t>
            </a:r>
          </a:p>
        </p:txBody>
      </p:sp>
      <p:pic>
        <p:nvPicPr>
          <p:cNvPr id="15" name="Picture 4" descr="meb logo png ile ilgili görsel sonuc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296" y="5792435"/>
            <a:ext cx="953283" cy="956471"/>
          </a:xfrm>
          <a:prstGeom prst="rect">
            <a:avLst/>
          </a:prstGeom>
          <a:noFill/>
          <a:extLst>
            <a:ext uri="{909E8E84-426E-40DD-AFC4-6F175D3DCCD1}">
              <a14:hiddenFill xmlns:a14="http://schemas.microsoft.com/office/drawing/2010/main">
                <a:solidFill>
                  <a:srgbClr val="FFFFFF"/>
                </a:solidFill>
              </a14:hiddenFill>
            </a:ext>
          </a:extLst>
        </p:spPr>
      </p:pic>
      <p:pic>
        <p:nvPicPr>
          <p:cNvPr id="16" name="Resim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85620" y="5868635"/>
            <a:ext cx="954000" cy="922067"/>
          </a:xfrm>
          <a:prstGeom prst="rect">
            <a:avLst/>
          </a:prstGeom>
        </p:spPr>
      </p:pic>
      <p:sp>
        <p:nvSpPr>
          <p:cNvPr id="2" name="Slayt Numarası Yer Tutucusu 1"/>
          <p:cNvSpPr>
            <a:spLocks noGrp="1"/>
          </p:cNvSpPr>
          <p:nvPr>
            <p:ph type="sldNum" sz="quarter" idx="12"/>
          </p:nvPr>
        </p:nvSpPr>
        <p:spPr/>
        <p:txBody>
          <a:bodyPr/>
          <a:lstStyle/>
          <a:p>
            <a:fld id="{0FF54DE5-C571-48E8-A5BC-B369434E2F44}" type="slidenum">
              <a:rPr lang="tr-TR" smtClean="0"/>
              <a:pPr/>
              <a:t>7</a:t>
            </a:fld>
            <a:endParaRPr lang="tr-TR" dirty="0"/>
          </a:p>
        </p:txBody>
      </p:sp>
      <p:pic>
        <p:nvPicPr>
          <p:cNvPr id="3" name="Resim 2"/>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37653" y="1419184"/>
            <a:ext cx="9109939" cy="5056016"/>
          </a:xfrm>
          <a:prstGeom prst="rect">
            <a:avLst/>
          </a:prstGeom>
        </p:spPr>
      </p:pic>
    </p:spTree>
    <p:extLst>
      <p:ext uri="{BB962C8B-B14F-4D97-AF65-F5344CB8AC3E}">
        <p14:creationId xmlns:p14="http://schemas.microsoft.com/office/powerpoint/2010/main" val="18919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a:lstStyle/>
          <a:p>
            <a:pPr lvl="0"/>
            <a:r>
              <a:rPr lang="tr-TR" b="1" dirty="0">
                <a:solidFill>
                  <a:srgbClr val="678968"/>
                </a:solidFill>
                <a:latin typeface="Calibri" pitchFamily="34" charset="0"/>
                <a:cs typeface="Calibri" pitchFamily="34" charset="0"/>
              </a:rPr>
              <a:t>Ölçme ve Değerlendirme Yaklaşımı</a:t>
            </a:r>
            <a:endParaRPr lang="tr-TR" b="1" dirty="0">
              <a:solidFill>
                <a:srgbClr val="678968"/>
              </a:solidFill>
            </a:endParaRPr>
          </a:p>
        </p:txBody>
      </p:sp>
      <p:sp>
        <p:nvSpPr>
          <p:cNvPr id="5" name="Alt Bilgi Yer Tutucusu 4"/>
          <p:cNvSpPr>
            <a:spLocks noGrp="1"/>
          </p:cNvSpPr>
          <p:nvPr>
            <p:ph type="ftr" sz="quarter" idx="11"/>
          </p:nvPr>
        </p:nvSpPr>
        <p:spPr/>
        <p:txBody>
          <a:bodyPr/>
          <a:lstStyle/>
          <a:p>
            <a:r>
              <a:rPr lang="tr-TR" dirty="0" smtClean="0"/>
              <a:t>Teknoloji </a:t>
            </a:r>
            <a:r>
              <a:rPr lang="tr-TR"/>
              <a:t>ve </a:t>
            </a:r>
            <a:r>
              <a:rPr lang="tr-TR" smtClean="0"/>
              <a:t>Tasarım Dersi </a:t>
            </a:r>
            <a:r>
              <a:rPr lang="tr-TR" dirty="0"/>
              <a:t>Öğretim Programı</a:t>
            </a:r>
          </a:p>
        </p:txBody>
      </p:sp>
      <p:pic>
        <p:nvPicPr>
          <p:cNvPr id="15" name="Picture 4" descr="meb logo png ile ilgili görsel sonuc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296" y="5792435"/>
            <a:ext cx="953283" cy="956471"/>
          </a:xfrm>
          <a:prstGeom prst="rect">
            <a:avLst/>
          </a:prstGeom>
          <a:noFill/>
          <a:extLst>
            <a:ext uri="{909E8E84-426E-40DD-AFC4-6F175D3DCCD1}">
              <a14:hiddenFill xmlns:a14="http://schemas.microsoft.com/office/drawing/2010/main">
                <a:solidFill>
                  <a:srgbClr val="FFFFFF"/>
                </a:solidFill>
              </a14:hiddenFill>
            </a:ext>
          </a:extLst>
        </p:spPr>
      </p:pic>
      <p:pic>
        <p:nvPicPr>
          <p:cNvPr id="16" name="Resim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85620" y="5868635"/>
            <a:ext cx="954000" cy="922067"/>
          </a:xfrm>
          <a:prstGeom prst="rect">
            <a:avLst/>
          </a:prstGeom>
        </p:spPr>
      </p:pic>
      <p:sp>
        <p:nvSpPr>
          <p:cNvPr id="2" name="Slayt Numarası Yer Tutucusu 1"/>
          <p:cNvSpPr>
            <a:spLocks noGrp="1"/>
          </p:cNvSpPr>
          <p:nvPr>
            <p:ph type="sldNum" sz="quarter" idx="12"/>
          </p:nvPr>
        </p:nvSpPr>
        <p:spPr/>
        <p:txBody>
          <a:bodyPr/>
          <a:lstStyle/>
          <a:p>
            <a:fld id="{0FF54DE5-C571-48E8-A5BC-B369434E2F44}" type="slidenum">
              <a:rPr lang="tr-TR" smtClean="0"/>
              <a:pPr/>
              <a:t>8</a:t>
            </a:fld>
            <a:endParaRPr lang="tr-TR" dirty="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1513490" y="1556692"/>
            <a:ext cx="9443544" cy="4650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2513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aşlık 12"/>
          <p:cNvSpPr>
            <a:spLocks noGrp="1"/>
          </p:cNvSpPr>
          <p:nvPr>
            <p:ph type="title"/>
          </p:nvPr>
        </p:nvSpPr>
        <p:spPr/>
        <p:txBody>
          <a:bodyPr/>
          <a:lstStyle/>
          <a:p>
            <a:pPr lvl="0"/>
            <a:r>
              <a:rPr lang="tr-TR" b="1" dirty="0">
                <a:solidFill>
                  <a:srgbClr val="678968"/>
                </a:solidFill>
                <a:latin typeface="Calibri" pitchFamily="34" charset="0"/>
                <a:cs typeface="Calibri" pitchFamily="34" charset="0"/>
              </a:rPr>
              <a:t>Ölçme ve Değerlendirme Yaklaşımı</a:t>
            </a:r>
            <a:endParaRPr lang="tr-TR" b="1" dirty="0">
              <a:solidFill>
                <a:srgbClr val="678968"/>
              </a:solidFill>
            </a:endParaRPr>
          </a:p>
        </p:txBody>
      </p:sp>
      <p:sp>
        <p:nvSpPr>
          <p:cNvPr id="5" name="Alt Bilgi Yer Tutucusu 4"/>
          <p:cNvSpPr>
            <a:spLocks noGrp="1"/>
          </p:cNvSpPr>
          <p:nvPr>
            <p:ph type="ftr" sz="quarter" idx="11"/>
          </p:nvPr>
        </p:nvSpPr>
        <p:spPr/>
        <p:txBody>
          <a:bodyPr/>
          <a:lstStyle/>
          <a:p>
            <a:r>
              <a:rPr lang="tr-TR" dirty="0" smtClean="0"/>
              <a:t>Teknoloji </a:t>
            </a:r>
            <a:r>
              <a:rPr lang="tr-TR"/>
              <a:t>ve </a:t>
            </a:r>
            <a:r>
              <a:rPr lang="tr-TR" smtClean="0"/>
              <a:t>Tasarım Dersi </a:t>
            </a:r>
            <a:r>
              <a:rPr lang="tr-TR" dirty="0"/>
              <a:t>Öğretim Programı</a:t>
            </a:r>
          </a:p>
        </p:txBody>
      </p:sp>
      <p:pic>
        <p:nvPicPr>
          <p:cNvPr id="15" name="Picture 4" descr="meb logo png ile ilgili görsel sonuc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296" y="5792435"/>
            <a:ext cx="953283" cy="956471"/>
          </a:xfrm>
          <a:prstGeom prst="rect">
            <a:avLst/>
          </a:prstGeom>
          <a:noFill/>
          <a:extLst>
            <a:ext uri="{909E8E84-426E-40DD-AFC4-6F175D3DCCD1}">
              <a14:hiddenFill xmlns:a14="http://schemas.microsoft.com/office/drawing/2010/main">
                <a:solidFill>
                  <a:srgbClr val="FFFFFF"/>
                </a:solidFill>
              </a14:hiddenFill>
            </a:ext>
          </a:extLst>
        </p:spPr>
      </p:pic>
      <p:pic>
        <p:nvPicPr>
          <p:cNvPr id="16" name="Resim 1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85620" y="5868635"/>
            <a:ext cx="954000" cy="922067"/>
          </a:xfrm>
          <a:prstGeom prst="rect">
            <a:avLst/>
          </a:prstGeom>
        </p:spPr>
      </p:pic>
      <p:sp>
        <p:nvSpPr>
          <p:cNvPr id="2" name="Slayt Numarası Yer Tutucusu 1"/>
          <p:cNvSpPr>
            <a:spLocks noGrp="1"/>
          </p:cNvSpPr>
          <p:nvPr>
            <p:ph type="sldNum" sz="quarter" idx="12"/>
          </p:nvPr>
        </p:nvSpPr>
        <p:spPr/>
        <p:txBody>
          <a:bodyPr/>
          <a:lstStyle/>
          <a:p>
            <a:fld id="{0FF54DE5-C571-48E8-A5BC-B369434E2F44}" type="slidenum">
              <a:rPr lang="tr-TR" smtClean="0"/>
              <a:pPr/>
              <a:t>9</a:t>
            </a:fld>
            <a:endParaRPr lang="tr-TR" dirty="0"/>
          </a:p>
        </p:txBody>
      </p:sp>
      <p:pic>
        <p:nvPicPr>
          <p:cNvPr id="5123" name="Picture 3"/>
          <p:cNvPicPr>
            <a:picLocks noChangeAspect="1" noChangeArrowheads="1"/>
          </p:cNvPicPr>
          <p:nvPr/>
        </p:nvPicPr>
        <p:blipFill>
          <a:blip r:embed="rId5">
            <a:extLst>
              <a:ext uri="{28A0092B-C50C-407E-A947-70E740481C1C}">
                <a14:useLocalDpi xmlns:a14="http://schemas.microsoft.com/office/drawing/2010/main"/>
              </a:ext>
            </a:extLst>
          </a:blip>
          <a:stretch>
            <a:fillRect/>
          </a:stretch>
        </p:blipFill>
        <p:spPr bwMode="auto">
          <a:xfrm>
            <a:off x="4430155" y="1321678"/>
            <a:ext cx="6011996" cy="5130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980580" y="1489891"/>
            <a:ext cx="3575654" cy="1477328"/>
          </a:xfrm>
          <a:prstGeom prst="rect">
            <a:avLst/>
          </a:prstGeom>
        </p:spPr>
        <p:txBody>
          <a:bodyPr wrap="square">
            <a:spAutoFit/>
          </a:bodyPr>
          <a:lstStyle/>
          <a:p>
            <a:r>
              <a:rPr lang="tr-TR" sz="3000" dirty="0" smtClean="0"/>
              <a:t>ÜRÜN DEĞERLENDİRME FORMU</a:t>
            </a:r>
            <a:endParaRPr lang="tr-TR" sz="3000" dirty="0"/>
          </a:p>
        </p:txBody>
      </p:sp>
    </p:spTree>
    <p:extLst>
      <p:ext uri="{BB962C8B-B14F-4D97-AF65-F5344CB8AC3E}">
        <p14:creationId xmlns:p14="http://schemas.microsoft.com/office/powerpoint/2010/main" val="1954791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kademik Belg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E0F479-A72A-4310-AA64-690A596FA53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C159749-484A-4444-8368-710F51146B8D}">
  <ds:schemaRefs>
    <ds:schemaRef ds:uri="http://www.w3.org/XML/1998/namespace"/>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http://purl.org/dc/dcmitype/"/>
  </ds:schemaRefs>
</ds:datastoreItem>
</file>

<file path=customXml/itemProps3.xml><?xml version="1.0" encoding="utf-8"?>
<ds:datastoreItem xmlns:ds="http://schemas.openxmlformats.org/officeDocument/2006/customXml" ds:itemID="{5F22C80C-2A12-4ADF-A25C-A987BFB8D7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2375</TotalTime>
  <Words>1557</Words>
  <Application>Microsoft Office PowerPoint</Application>
  <PresentationFormat>Özel</PresentationFormat>
  <Paragraphs>167</Paragraphs>
  <Slides>14</Slides>
  <Notes>14</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Akademik Belge 16x9</vt:lpstr>
      <vt:lpstr>Teknolojİ ve tasarIm dersİ</vt:lpstr>
      <vt:lpstr>Bir Önceki Program ile Yenilenen Programın Farkı  </vt:lpstr>
      <vt:lpstr>Programın Genel Amaçları</vt:lpstr>
      <vt:lpstr>Programın Genel Amaçları</vt:lpstr>
      <vt:lpstr>Programda Rehberlik</vt:lpstr>
      <vt:lpstr>Ölçme ve Değerlendirme Yaklaşımı</vt:lpstr>
      <vt:lpstr>Ölçme ve Değerlendirme Yaklaşımı</vt:lpstr>
      <vt:lpstr>Ölçme ve Değerlendirme Yaklaşımı</vt:lpstr>
      <vt:lpstr>Ölçme ve Değerlendirme Yaklaşımı</vt:lpstr>
      <vt:lpstr>Ölçme ve Değerlendirme Yaklaşımı</vt:lpstr>
      <vt:lpstr>Ölçme ve Değerlendirme Yaklaşımı</vt:lpstr>
      <vt:lpstr>Ölçme ve Değerlendirme Yaklaşımı</vt:lpstr>
      <vt:lpstr>Ölçme ve Değerlendirme Yaklaşımı</vt:lpstr>
      <vt:lpstr>Ölçme ve Değerlendirme Yaklaşımı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Bilişim teknolojileri ve yazılım dersi öğretim programı</dc:title>
  <dc:creator>pc</dc:creator>
  <cp:lastModifiedBy>yavuz</cp:lastModifiedBy>
  <cp:revision>297</cp:revision>
  <dcterms:created xsi:type="dcterms:W3CDTF">2013-04-05T19:49:59Z</dcterms:created>
  <dcterms:modified xsi:type="dcterms:W3CDTF">2017-11-14T14:04:45Z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y fmtid="{D5CDD505-2E9C-101B-9397-08002B2CF9AE}" pid="3" name="IsMyDocuments">
    <vt:bool>true</vt:bool>
  </property>
</Properties>
</file>